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handoutMasterIdLst>
    <p:handoutMasterId r:id="rId25"/>
  </p:handout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7" r:id="rId17"/>
    <p:sldId id="271" r:id="rId18"/>
    <p:sldId id="272" r:id="rId19"/>
    <p:sldId id="273" r:id="rId20"/>
    <p:sldId id="274" r:id="rId21"/>
    <p:sldId id="275" r:id="rId22"/>
    <p:sldId id="276" r:id="rId2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AA46207C-3B8E-43A7-A4CE-42C083229DCF}" type="datetimeFigureOut">
              <a:rPr lang="en-US" smtClean="0"/>
              <a:t>10/4/2016</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357626DE-167A-4F24-81D9-C77414ABAAC2}" type="slidenum">
              <a:rPr lang="en-US" smtClean="0"/>
              <a:t>‹#›</a:t>
            </a:fld>
            <a:endParaRPr lang="en-US"/>
          </a:p>
        </p:txBody>
      </p:sp>
    </p:spTree>
    <p:extLst>
      <p:ext uri="{BB962C8B-B14F-4D97-AF65-F5344CB8AC3E}">
        <p14:creationId xmlns:p14="http://schemas.microsoft.com/office/powerpoint/2010/main" val="2579318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26198014-54D0-4D0E-BEC0-AB7241BE9804}" type="datetimeFigureOut">
              <a:rPr lang="en-US" smtClean="0"/>
              <a:t>10/4/2016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1861C4D-B3FF-44BE-B9F9-B9DEF11BF5E0}" type="slidenum">
              <a:rPr lang="en-US" smtClean="0"/>
              <a:t>‹#›</a:t>
            </a:fld>
            <a:endParaRPr lang="en-US"/>
          </a:p>
        </p:txBody>
      </p:sp>
    </p:spTree>
    <p:extLst>
      <p:ext uri="{BB962C8B-B14F-4D97-AF65-F5344CB8AC3E}">
        <p14:creationId xmlns:p14="http://schemas.microsoft.com/office/powerpoint/2010/main" val="2189244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PowerPoint DOES NOT include cover letters and thank you notes. That is to follow.</a:t>
            </a:r>
            <a:endParaRPr lang="en-US" dirty="0"/>
          </a:p>
        </p:txBody>
      </p:sp>
      <p:sp>
        <p:nvSpPr>
          <p:cNvPr id="4" name="Slide Number Placeholder 3"/>
          <p:cNvSpPr>
            <a:spLocks noGrp="1"/>
          </p:cNvSpPr>
          <p:nvPr>
            <p:ph type="sldNum" sz="quarter" idx="10"/>
          </p:nvPr>
        </p:nvSpPr>
        <p:spPr/>
        <p:txBody>
          <a:bodyPr/>
          <a:lstStyle/>
          <a:p>
            <a:fld id="{71861C4D-B3FF-44BE-B9F9-B9DEF11BF5E0}" type="slidenum">
              <a:rPr lang="en-US" smtClean="0"/>
              <a:t>1</a:t>
            </a:fld>
            <a:endParaRPr lang="en-US"/>
          </a:p>
        </p:txBody>
      </p:sp>
    </p:spTree>
    <p:extLst>
      <p:ext uri="{BB962C8B-B14F-4D97-AF65-F5344CB8AC3E}">
        <p14:creationId xmlns:p14="http://schemas.microsoft.com/office/powerpoint/2010/main" val="3669915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I</a:t>
            </a:r>
            <a:r>
              <a:rPr lang="en-US" baseline="0" dirty="0" smtClean="0"/>
              <a:t> talk about Kelli Roberts, a former teacher here. You never know when she is done texting you! There needs to be a Goodbye agreement for texting…</a:t>
            </a:r>
            <a:endParaRPr lang="en-US" dirty="0"/>
          </a:p>
        </p:txBody>
      </p:sp>
      <p:sp>
        <p:nvSpPr>
          <p:cNvPr id="4" name="Slide Number Placeholder 3"/>
          <p:cNvSpPr>
            <a:spLocks noGrp="1"/>
          </p:cNvSpPr>
          <p:nvPr>
            <p:ph type="sldNum" sz="quarter" idx="10"/>
          </p:nvPr>
        </p:nvSpPr>
        <p:spPr/>
        <p:txBody>
          <a:bodyPr/>
          <a:lstStyle/>
          <a:p>
            <a:fld id="{71861C4D-B3FF-44BE-B9F9-B9DEF11BF5E0}" type="slidenum">
              <a:rPr lang="en-US" smtClean="0"/>
              <a:t>11</a:t>
            </a:fld>
            <a:endParaRPr lang="en-US"/>
          </a:p>
        </p:txBody>
      </p:sp>
    </p:spTree>
    <p:extLst>
      <p:ext uri="{BB962C8B-B14F-4D97-AF65-F5344CB8AC3E}">
        <p14:creationId xmlns:p14="http://schemas.microsoft.com/office/powerpoint/2010/main" val="3789266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STOP if they say You’re Welcome!</a:t>
            </a:r>
            <a:endParaRPr lang="en-US" dirty="0"/>
          </a:p>
        </p:txBody>
      </p:sp>
      <p:sp>
        <p:nvSpPr>
          <p:cNvPr id="4" name="Slide Number Placeholder 3"/>
          <p:cNvSpPr>
            <a:spLocks noGrp="1"/>
          </p:cNvSpPr>
          <p:nvPr>
            <p:ph type="sldNum" sz="quarter" idx="10"/>
          </p:nvPr>
        </p:nvSpPr>
        <p:spPr/>
        <p:txBody>
          <a:bodyPr/>
          <a:lstStyle/>
          <a:p>
            <a:fld id="{71861C4D-B3FF-44BE-B9F9-B9DEF11BF5E0}" type="slidenum">
              <a:rPr lang="en-US" smtClean="0"/>
              <a:t>12</a:t>
            </a:fld>
            <a:endParaRPr lang="en-US"/>
          </a:p>
        </p:txBody>
      </p:sp>
    </p:spTree>
    <p:extLst>
      <p:ext uri="{BB962C8B-B14F-4D97-AF65-F5344CB8AC3E}">
        <p14:creationId xmlns:p14="http://schemas.microsoft.com/office/powerpoint/2010/main" val="2169427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learn most of this stuff in Computer A (but some have not had it).</a:t>
            </a:r>
            <a:r>
              <a:rPr lang="en-US" baseline="0" dirty="0" smtClean="0"/>
              <a:t> We still refresh, however.</a:t>
            </a:r>
            <a:endParaRPr lang="en-US" dirty="0"/>
          </a:p>
        </p:txBody>
      </p:sp>
      <p:sp>
        <p:nvSpPr>
          <p:cNvPr id="4" name="Slide Number Placeholder 3"/>
          <p:cNvSpPr>
            <a:spLocks noGrp="1"/>
          </p:cNvSpPr>
          <p:nvPr>
            <p:ph type="sldNum" sz="quarter" idx="10"/>
          </p:nvPr>
        </p:nvSpPr>
        <p:spPr/>
        <p:txBody>
          <a:bodyPr/>
          <a:lstStyle/>
          <a:p>
            <a:fld id="{71861C4D-B3FF-44BE-B9F9-B9DEF11BF5E0}" type="slidenum">
              <a:rPr lang="en-US" smtClean="0"/>
              <a:t>13</a:t>
            </a:fld>
            <a:endParaRPr lang="en-US"/>
          </a:p>
        </p:txBody>
      </p:sp>
    </p:spTree>
    <p:extLst>
      <p:ext uri="{BB962C8B-B14F-4D97-AF65-F5344CB8AC3E}">
        <p14:creationId xmlns:p14="http://schemas.microsoft.com/office/powerpoint/2010/main" val="620643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Mr. </a:t>
            </a:r>
            <a:r>
              <a:rPr lang="en-US" dirty="0" err="1" smtClean="0"/>
              <a:t>Madizar</a:t>
            </a:r>
            <a:r>
              <a:rPr lang="en-US" dirty="0" smtClean="0"/>
              <a:t> won’t respond to email</a:t>
            </a:r>
            <a:r>
              <a:rPr lang="en-US" baseline="0" dirty="0" smtClean="0"/>
              <a:t>s that do not have a greeting. He says it sounds too demanding. “Grade this paper” doesn’t work for Tom! I tell the kids who it is too. </a:t>
            </a:r>
            <a:endParaRPr lang="en-US" dirty="0"/>
          </a:p>
        </p:txBody>
      </p:sp>
      <p:sp>
        <p:nvSpPr>
          <p:cNvPr id="4" name="Slide Number Placeholder 3"/>
          <p:cNvSpPr>
            <a:spLocks noGrp="1"/>
          </p:cNvSpPr>
          <p:nvPr>
            <p:ph type="sldNum" sz="quarter" idx="10"/>
          </p:nvPr>
        </p:nvSpPr>
        <p:spPr/>
        <p:txBody>
          <a:bodyPr/>
          <a:lstStyle/>
          <a:p>
            <a:fld id="{71861C4D-B3FF-44BE-B9F9-B9DEF11BF5E0}" type="slidenum">
              <a:rPr lang="en-US" smtClean="0"/>
              <a:t>14</a:t>
            </a:fld>
            <a:endParaRPr lang="en-US"/>
          </a:p>
        </p:txBody>
      </p:sp>
    </p:spTree>
    <p:extLst>
      <p:ext uri="{BB962C8B-B14F-4D97-AF65-F5344CB8AC3E}">
        <p14:creationId xmlns:p14="http://schemas.microsoft.com/office/powerpoint/2010/main" val="917147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Please bring up that in Outlook 2007, inboxes can be grouped by conversations. Conversations are based on the subject</a:t>
            </a:r>
            <a:r>
              <a:rPr lang="en-US" baseline="0" dirty="0" smtClean="0"/>
              <a:t> of the email and if they don’t have a subject, they get all grouped together and are easy to lose. It also makes it easier to search for their email later, especially if their email address doesn’t have their name included.</a:t>
            </a:r>
          </a:p>
          <a:p>
            <a:pPr marL="171450" indent="-171450">
              <a:buFontTx/>
              <a:buChar char="-"/>
            </a:pPr>
            <a:r>
              <a:rPr lang="en-US" baseline="0" dirty="0" smtClean="0"/>
              <a:t>Sometimes there is too much information to type so a phone call back may be the best way to contact someone. Kids shouldn’t be so afraid to talk on the phone.</a:t>
            </a:r>
            <a:endParaRPr lang="en-US" dirty="0"/>
          </a:p>
        </p:txBody>
      </p:sp>
      <p:sp>
        <p:nvSpPr>
          <p:cNvPr id="4" name="Slide Number Placeholder 3"/>
          <p:cNvSpPr>
            <a:spLocks noGrp="1"/>
          </p:cNvSpPr>
          <p:nvPr>
            <p:ph type="sldNum" sz="quarter" idx="10"/>
          </p:nvPr>
        </p:nvSpPr>
        <p:spPr/>
        <p:txBody>
          <a:bodyPr/>
          <a:lstStyle/>
          <a:p>
            <a:fld id="{71861C4D-B3FF-44BE-B9F9-B9DEF11BF5E0}" type="slidenum">
              <a:rPr lang="en-US" smtClean="0"/>
              <a:t>15</a:t>
            </a:fld>
            <a:endParaRPr lang="en-US"/>
          </a:p>
        </p:txBody>
      </p:sp>
    </p:spTree>
    <p:extLst>
      <p:ext uri="{BB962C8B-B14F-4D97-AF65-F5344CB8AC3E}">
        <p14:creationId xmlns:p14="http://schemas.microsoft.com/office/powerpoint/2010/main" val="4317951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Add that they should always add attachments</a:t>
            </a:r>
            <a:r>
              <a:rPr lang="en-US" baseline="0" dirty="0" smtClean="0"/>
              <a:t> that are PDF’s so that the formatting doesn’t change and that you know they will have compatible software.</a:t>
            </a:r>
            <a:endParaRPr lang="en-US" dirty="0"/>
          </a:p>
        </p:txBody>
      </p:sp>
      <p:sp>
        <p:nvSpPr>
          <p:cNvPr id="4" name="Slide Number Placeholder 3"/>
          <p:cNvSpPr>
            <a:spLocks noGrp="1"/>
          </p:cNvSpPr>
          <p:nvPr>
            <p:ph type="sldNum" sz="quarter" idx="10"/>
          </p:nvPr>
        </p:nvSpPr>
        <p:spPr/>
        <p:txBody>
          <a:bodyPr/>
          <a:lstStyle/>
          <a:p>
            <a:fld id="{71861C4D-B3FF-44BE-B9F9-B9DEF11BF5E0}" type="slidenum">
              <a:rPr lang="en-US" smtClean="0"/>
              <a:t>17</a:t>
            </a:fld>
            <a:endParaRPr lang="en-US"/>
          </a:p>
        </p:txBody>
      </p:sp>
    </p:spTree>
    <p:extLst>
      <p:ext uri="{BB962C8B-B14F-4D97-AF65-F5344CB8AC3E}">
        <p14:creationId xmlns:p14="http://schemas.microsoft.com/office/powerpoint/2010/main" val="1214127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The email isn’t applying for the job. The cover letter and resume should do that. However, you don’t want to send a blank email either.</a:t>
            </a:r>
            <a:endParaRPr lang="en-US" dirty="0"/>
          </a:p>
        </p:txBody>
      </p:sp>
      <p:sp>
        <p:nvSpPr>
          <p:cNvPr id="4" name="Slide Number Placeholder 3"/>
          <p:cNvSpPr>
            <a:spLocks noGrp="1"/>
          </p:cNvSpPr>
          <p:nvPr>
            <p:ph type="sldNum" sz="quarter" idx="10"/>
          </p:nvPr>
        </p:nvSpPr>
        <p:spPr/>
        <p:txBody>
          <a:bodyPr/>
          <a:lstStyle/>
          <a:p>
            <a:fld id="{71861C4D-B3FF-44BE-B9F9-B9DEF11BF5E0}" type="slidenum">
              <a:rPr lang="en-US" smtClean="0"/>
              <a:t>18</a:t>
            </a:fld>
            <a:endParaRPr lang="en-US"/>
          </a:p>
        </p:txBody>
      </p:sp>
    </p:spTree>
    <p:extLst>
      <p:ext uri="{BB962C8B-B14F-4D97-AF65-F5344CB8AC3E}">
        <p14:creationId xmlns:p14="http://schemas.microsoft.com/office/powerpoint/2010/main" val="30657139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I’ve printed out an article so that they can see how to remove unwanted stuff off of the Internet.</a:t>
            </a:r>
            <a:r>
              <a:rPr lang="en-US" baseline="0" dirty="0" smtClean="0"/>
              <a:t> It will be part of their assignment.</a:t>
            </a:r>
            <a:endParaRPr lang="en-US" dirty="0"/>
          </a:p>
        </p:txBody>
      </p:sp>
      <p:sp>
        <p:nvSpPr>
          <p:cNvPr id="4" name="Slide Number Placeholder 3"/>
          <p:cNvSpPr>
            <a:spLocks noGrp="1"/>
          </p:cNvSpPr>
          <p:nvPr>
            <p:ph type="sldNum" sz="quarter" idx="10"/>
          </p:nvPr>
        </p:nvSpPr>
        <p:spPr/>
        <p:txBody>
          <a:bodyPr/>
          <a:lstStyle/>
          <a:p>
            <a:fld id="{71861C4D-B3FF-44BE-B9F9-B9DEF11BF5E0}" type="slidenum">
              <a:rPr lang="en-US" smtClean="0"/>
              <a:t>20</a:t>
            </a:fld>
            <a:endParaRPr lang="en-US"/>
          </a:p>
        </p:txBody>
      </p:sp>
    </p:spTree>
    <p:extLst>
      <p:ext uri="{BB962C8B-B14F-4D97-AF65-F5344CB8AC3E}">
        <p14:creationId xmlns:p14="http://schemas.microsoft.com/office/powerpoint/2010/main" val="1114985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make the students</a:t>
            </a:r>
            <a:r>
              <a:rPr lang="en-US" baseline="0" dirty="0" smtClean="0"/>
              <a:t> call to confirm their job shadow placement, so they will have to practice this in person later!</a:t>
            </a:r>
            <a:endParaRPr lang="en-US" dirty="0"/>
          </a:p>
        </p:txBody>
      </p:sp>
      <p:sp>
        <p:nvSpPr>
          <p:cNvPr id="4" name="Slide Number Placeholder 3"/>
          <p:cNvSpPr>
            <a:spLocks noGrp="1"/>
          </p:cNvSpPr>
          <p:nvPr>
            <p:ph type="sldNum" sz="quarter" idx="10"/>
          </p:nvPr>
        </p:nvSpPr>
        <p:spPr/>
        <p:txBody>
          <a:bodyPr/>
          <a:lstStyle/>
          <a:p>
            <a:fld id="{71861C4D-B3FF-44BE-B9F9-B9DEF11BF5E0}" type="slidenum">
              <a:rPr lang="en-US" smtClean="0"/>
              <a:t>2</a:t>
            </a:fld>
            <a:endParaRPr lang="en-US"/>
          </a:p>
        </p:txBody>
      </p:sp>
    </p:spTree>
    <p:extLst>
      <p:ext uri="{BB962C8B-B14F-4D97-AF65-F5344CB8AC3E}">
        <p14:creationId xmlns:p14="http://schemas.microsoft.com/office/powerpoint/2010/main" val="1398396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Yes –</a:t>
            </a:r>
            <a:r>
              <a:rPr lang="en-US" baseline="0" dirty="0" smtClean="0"/>
              <a:t> some people still use the phone!</a:t>
            </a:r>
            <a:endParaRPr lang="en-US" dirty="0"/>
          </a:p>
        </p:txBody>
      </p:sp>
      <p:sp>
        <p:nvSpPr>
          <p:cNvPr id="4" name="Slide Number Placeholder 3"/>
          <p:cNvSpPr>
            <a:spLocks noGrp="1"/>
          </p:cNvSpPr>
          <p:nvPr>
            <p:ph type="sldNum" sz="quarter" idx="10"/>
          </p:nvPr>
        </p:nvSpPr>
        <p:spPr/>
        <p:txBody>
          <a:bodyPr/>
          <a:lstStyle/>
          <a:p>
            <a:fld id="{71861C4D-B3FF-44BE-B9F9-B9DEF11BF5E0}" type="slidenum">
              <a:rPr lang="en-US" smtClean="0"/>
              <a:t>3</a:t>
            </a:fld>
            <a:endParaRPr lang="en-US"/>
          </a:p>
        </p:txBody>
      </p:sp>
    </p:spTree>
    <p:extLst>
      <p:ext uri="{BB962C8B-B14F-4D97-AF65-F5344CB8AC3E}">
        <p14:creationId xmlns:p14="http://schemas.microsoft.com/office/powerpoint/2010/main" val="174764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Please mention how impolite it is to have conversations on cell phones in public. I bring up the old Nextel’s and the chirping, when we had to listen to conversations. Also, bring up excusing yourself from the table or other conversations when you have to take a phone call.</a:t>
            </a:r>
          </a:p>
          <a:p>
            <a:pPr marL="171450" indent="-171450">
              <a:buFontTx/>
              <a:buChar char="-"/>
            </a:pPr>
            <a:r>
              <a:rPr lang="en-US" baseline="0" dirty="0" smtClean="0"/>
              <a:t>I bring up the Call Tones (I forget what they are called). This is when people get to listen to music instead of hearing the phone ring. It’s ridiculous. I always bring up the kids saying “</a:t>
            </a:r>
            <a:r>
              <a:rPr lang="en-US" baseline="0" dirty="0" err="1" smtClean="0"/>
              <a:t>S’up</a:t>
            </a:r>
            <a:r>
              <a:rPr lang="en-US" baseline="0" dirty="0" smtClean="0"/>
              <a:t>” when answering the phone.</a:t>
            </a:r>
          </a:p>
          <a:p>
            <a:pPr marL="171450" indent="-171450">
              <a:buFontTx/>
              <a:buChar char="-"/>
            </a:pPr>
            <a:r>
              <a:rPr lang="en-US" baseline="0" dirty="0" smtClean="0"/>
              <a:t>Ask them how they are supposed to answer the teacher phones here. They should always say, “Ms. Mound’s room, students speaking” so we know not to swear or talk about kids right away!</a:t>
            </a:r>
            <a:endParaRPr lang="en-US" dirty="0"/>
          </a:p>
        </p:txBody>
      </p:sp>
      <p:sp>
        <p:nvSpPr>
          <p:cNvPr id="4" name="Slide Number Placeholder 3"/>
          <p:cNvSpPr>
            <a:spLocks noGrp="1"/>
          </p:cNvSpPr>
          <p:nvPr>
            <p:ph type="sldNum" sz="quarter" idx="10"/>
          </p:nvPr>
        </p:nvSpPr>
        <p:spPr/>
        <p:txBody>
          <a:bodyPr/>
          <a:lstStyle/>
          <a:p>
            <a:fld id="{71861C4D-B3FF-44BE-B9F9-B9DEF11BF5E0}" type="slidenum">
              <a:rPr lang="en-US" smtClean="0"/>
              <a:t>4</a:t>
            </a:fld>
            <a:endParaRPr lang="en-US"/>
          </a:p>
        </p:txBody>
      </p:sp>
    </p:spTree>
    <p:extLst>
      <p:ext uri="{BB962C8B-B14F-4D97-AF65-F5344CB8AC3E}">
        <p14:creationId xmlns:p14="http://schemas.microsoft.com/office/powerpoint/2010/main" val="2934551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smtClean="0"/>
              <a:t>My dad will not speak to someone on the phone unless they say Hello first. Even though this seems ridiculous to teach, it’s important to note that some kids just blurt out “Is</a:t>
            </a:r>
            <a:r>
              <a:rPr lang="en-US" baseline="0" dirty="0" smtClean="0"/>
              <a:t> so-and-so there?” once they hear someone say hello on the other end.</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I tell them that it is their job to give the information. If they give their name and why they are calling, it will save the person having to ask if they need to take a message. It also helps if they are calling the wrong person for what they need. For example, “I’m Shannon Mound and I need to talk to Mr. Smith in Admissions about my FAFSA.” If my admissions rep is not available, I might get the response “Mr. Smith is not available but perhaps I should transfer you to our Financial Aid office. They should be able to help.”</a:t>
            </a:r>
          </a:p>
        </p:txBody>
      </p:sp>
      <p:sp>
        <p:nvSpPr>
          <p:cNvPr id="4" name="Slide Number Placeholder 3"/>
          <p:cNvSpPr>
            <a:spLocks noGrp="1"/>
          </p:cNvSpPr>
          <p:nvPr>
            <p:ph type="sldNum" sz="quarter" idx="10"/>
          </p:nvPr>
        </p:nvSpPr>
        <p:spPr/>
        <p:txBody>
          <a:bodyPr/>
          <a:lstStyle/>
          <a:p>
            <a:fld id="{71861C4D-B3FF-44BE-B9F9-B9DEF11BF5E0}" type="slidenum">
              <a:rPr lang="en-US" smtClean="0"/>
              <a:t>5</a:t>
            </a:fld>
            <a:endParaRPr lang="en-US"/>
          </a:p>
        </p:txBody>
      </p:sp>
    </p:spTree>
    <p:extLst>
      <p:ext uri="{BB962C8B-B14F-4D97-AF65-F5344CB8AC3E}">
        <p14:creationId xmlns:p14="http://schemas.microsoft.com/office/powerpoint/2010/main" val="3330423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This is the time to bring up the game of who hangs up first. If I make the phone call,</a:t>
            </a:r>
            <a:r>
              <a:rPr lang="en-US" baseline="0" dirty="0" smtClean="0"/>
              <a:t> I will thank the person, they will say “You’re welcome.” I will then say goodbye, wait for them to reply, and then hang up. My goodness. </a:t>
            </a:r>
            <a:endParaRPr lang="en-US" dirty="0"/>
          </a:p>
        </p:txBody>
      </p:sp>
      <p:sp>
        <p:nvSpPr>
          <p:cNvPr id="4" name="Slide Number Placeholder 3"/>
          <p:cNvSpPr>
            <a:spLocks noGrp="1"/>
          </p:cNvSpPr>
          <p:nvPr>
            <p:ph type="sldNum" sz="quarter" idx="10"/>
          </p:nvPr>
        </p:nvSpPr>
        <p:spPr/>
        <p:txBody>
          <a:bodyPr/>
          <a:lstStyle/>
          <a:p>
            <a:fld id="{71861C4D-B3FF-44BE-B9F9-B9DEF11BF5E0}" type="slidenum">
              <a:rPr lang="en-US" smtClean="0"/>
              <a:t>6</a:t>
            </a:fld>
            <a:endParaRPr lang="en-US"/>
          </a:p>
        </p:txBody>
      </p:sp>
    </p:spTree>
    <p:extLst>
      <p:ext uri="{BB962C8B-B14F-4D97-AF65-F5344CB8AC3E}">
        <p14:creationId xmlns:p14="http://schemas.microsoft.com/office/powerpoint/2010/main" val="2719233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a:t>
            </a:r>
            <a:r>
              <a:rPr lang="en-US" baseline="0" dirty="0" smtClean="0"/>
              <a:t> point out the step that points out you should TELL THE RECIPIENT WHAT YOU WANT THEM TO DO.</a:t>
            </a:r>
            <a:endParaRPr lang="en-US" dirty="0"/>
          </a:p>
        </p:txBody>
      </p:sp>
      <p:sp>
        <p:nvSpPr>
          <p:cNvPr id="4" name="Slide Number Placeholder 3"/>
          <p:cNvSpPr>
            <a:spLocks noGrp="1"/>
          </p:cNvSpPr>
          <p:nvPr>
            <p:ph type="sldNum" sz="quarter" idx="10"/>
          </p:nvPr>
        </p:nvSpPr>
        <p:spPr/>
        <p:txBody>
          <a:bodyPr/>
          <a:lstStyle/>
          <a:p>
            <a:fld id="{71861C4D-B3FF-44BE-B9F9-B9DEF11BF5E0}" type="slidenum">
              <a:rPr lang="en-US" smtClean="0"/>
              <a:t>7</a:t>
            </a:fld>
            <a:endParaRPr lang="en-US"/>
          </a:p>
        </p:txBody>
      </p:sp>
    </p:spTree>
    <p:extLst>
      <p:ext uri="{BB962C8B-B14F-4D97-AF65-F5344CB8AC3E}">
        <p14:creationId xmlns:p14="http://schemas.microsoft.com/office/powerpoint/2010/main" val="3012387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I point out that some people say the letter “O” when reading numbers</a:t>
            </a:r>
            <a:r>
              <a:rPr lang="en-US" baseline="0" dirty="0" smtClean="0"/>
              <a:t>. Your brain isn’t set up right for this and try to read Zero Seven Four One instead of Oh Seven Four One</a:t>
            </a:r>
          </a:p>
          <a:p>
            <a:pPr marL="171450" indent="-171450">
              <a:buFontTx/>
              <a:buChar char="-"/>
            </a:pPr>
            <a:r>
              <a:rPr lang="en-US" dirty="0" smtClean="0"/>
              <a:t>Also, some people pair numbers that</a:t>
            </a:r>
            <a:r>
              <a:rPr lang="en-US" baseline="0" dirty="0" smtClean="0"/>
              <a:t> could make it difficult. For example, our address is Three Four Nine Eight on the phone instead of Thirty-four Ninety-Eight, as it is just easier to write.</a:t>
            </a:r>
            <a:endParaRPr lang="en-US" dirty="0"/>
          </a:p>
        </p:txBody>
      </p:sp>
      <p:sp>
        <p:nvSpPr>
          <p:cNvPr id="4" name="Slide Number Placeholder 3"/>
          <p:cNvSpPr>
            <a:spLocks noGrp="1"/>
          </p:cNvSpPr>
          <p:nvPr>
            <p:ph type="sldNum" sz="quarter" idx="10"/>
          </p:nvPr>
        </p:nvSpPr>
        <p:spPr/>
        <p:txBody>
          <a:bodyPr/>
          <a:lstStyle/>
          <a:p>
            <a:fld id="{71861C4D-B3FF-44BE-B9F9-B9DEF11BF5E0}" type="slidenum">
              <a:rPr lang="en-US" smtClean="0"/>
              <a:t>9</a:t>
            </a:fld>
            <a:endParaRPr lang="en-US"/>
          </a:p>
        </p:txBody>
      </p:sp>
    </p:spTree>
    <p:extLst>
      <p:ext uri="{BB962C8B-B14F-4D97-AF65-F5344CB8AC3E}">
        <p14:creationId xmlns:p14="http://schemas.microsoft.com/office/powerpoint/2010/main" val="3846327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I hate to even add this as</a:t>
            </a:r>
            <a:r>
              <a:rPr lang="en-US" baseline="0" dirty="0" smtClean="0"/>
              <a:t> it never seems to be appropriate for work! AUGH!</a:t>
            </a:r>
          </a:p>
          <a:p>
            <a:pPr marL="171450" indent="-171450">
              <a:buFontTx/>
              <a:buChar char="-"/>
            </a:pPr>
            <a:r>
              <a:rPr lang="en-US" baseline="0" dirty="0" smtClean="0"/>
              <a:t>Please bring up that if they need to call in sick, they need to call, not text, their employer!</a:t>
            </a:r>
            <a:endParaRPr lang="en-US" dirty="0"/>
          </a:p>
        </p:txBody>
      </p:sp>
      <p:sp>
        <p:nvSpPr>
          <p:cNvPr id="4" name="Slide Number Placeholder 3"/>
          <p:cNvSpPr>
            <a:spLocks noGrp="1"/>
          </p:cNvSpPr>
          <p:nvPr>
            <p:ph type="sldNum" sz="quarter" idx="10"/>
          </p:nvPr>
        </p:nvSpPr>
        <p:spPr/>
        <p:txBody>
          <a:bodyPr/>
          <a:lstStyle/>
          <a:p>
            <a:fld id="{71861C4D-B3FF-44BE-B9F9-B9DEF11BF5E0}" type="slidenum">
              <a:rPr lang="en-US" smtClean="0"/>
              <a:t>10</a:t>
            </a:fld>
            <a:endParaRPr lang="en-US"/>
          </a:p>
        </p:txBody>
      </p:sp>
    </p:spTree>
    <p:extLst>
      <p:ext uri="{BB962C8B-B14F-4D97-AF65-F5344CB8AC3E}">
        <p14:creationId xmlns:p14="http://schemas.microsoft.com/office/powerpoint/2010/main" val="3239967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F538FB-F040-455C-9E9C-71962633D592}" type="datetimeFigureOut">
              <a:rPr lang="en-US" smtClean="0"/>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8E5CC-FC58-4D4D-A0A3-A3668B1E0F0E}"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F538FB-F040-455C-9E9C-71962633D592}" type="datetimeFigureOut">
              <a:rPr lang="en-US" smtClean="0"/>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8E5CC-FC58-4D4D-A0A3-A3668B1E0F0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F538FB-F040-455C-9E9C-71962633D592}" type="datetimeFigureOut">
              <a:rPr lang="en-US" smtClean="0"/>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8E5CC-FC58-4D4D-A0A3-A3668B1E0F0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F538FB-F040-455C-9E9C-71962633D592}" type="datetimeFigureOut">
              <a:rPr lang="en-US" smtClean="0"/>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8E5CC-FC58-4D4D-A0A3-A3668B1E0F0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F538FB-F040-455C-9E9C-71962633D592}" type="datetimeFigureOut">
              <a:rPr lang="en-US" smtClean="0"/>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8E5CC-FC58-4D4D-A0A3-A3668B1E0F0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F538FB-F040-455C-9E9C-71962633D592}" type="datetimeFigureOut">
              <a:rPr lang="en-US" smtClean="0"/>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88E5CC-FC58-4D4D-A0A3-A3668B1E0F0E}"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F538FB-F040-455C-9E9C-71962633D592}" type="datetimeFigureOut">
              <a:rPr lang="en-US" smtClean="0"/>
              <a:t>10/4/2016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88E5CC-FC58-4D4D-A0A3-A3668B1E0F0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F538FB-F040-455C-9E9C-71962633D592}" type="datetimeFigureOut">
              <a:rPr lang="en-US" smtClean="0"/>
              <a:t>10/4/2016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88E5CC-FC58-4D4D-A0A3-A3668B1E0F0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F538FB-F040-455C-9E9C-71962633D592}" type="datetimeFigureOut">
              <a:rPr lang="en-US" smtClean="0"/>
              <a:t>10/4/2016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88E5CC-FC58-4D4D-A0A3-A3668B1E0F0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F538FB-F040-455C-9E9C-71962633D592}" type="datetimeFigureOut">
              <a:rPr lang="en-US" smtClean="0"/>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88E5CC-FC58-4D4D-A0A3-A3668B1E0F0E}"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5F538FB-F040-455C-9E9C-71962633D592}" type="datetimeFigureOut">
              <a:rPr lang="en-US" smtClean="0"/>
              <a:t>10/4/2016</a:t>
            </a:fld>
            <a:endParaRPr lang="en-US" dirty="0"/>
          </a:p>
        </p:txBody>
      </p:sp>
      <p:sp>
        <p:nvSpPr>
          <p:cNvPr id="9" name="Slide Number Placeholder 8"/>
          <p:cNvSpPr>
            <a:spLocks noGrp="1"/>
          </p:cNvSpPr>
          <p:nvPr>
            <p:ph type="sldNum" sz="quarter" idx="11"/>
          </p:nvPr>
        </p:nvSpPr>
        <p:spPr/>
        <p:txBody>
          <a:bodyPr/>
          <a:lstStyle/>
          <a:p>
            <a:fld id="{B088E5CC-FC58-4D4D-A0A3-A3668B1E0F0E}"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088E5CC-FC58-4D4D-A0A3-A3668B1E0F0E}"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5F538FB-F040-455C-9E9C-71962633D592}" type="datetimeFigureOut">
              <a:rPr lang="en-US" smtClean="0"/>
              <a:t>10/4/2016</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video" Target="file:///\\MFile02\studentcommon\2013-2014%2520Sophomore%2520Seminar\Etiquette\02_Communication\How%2520to%2520Avoid%2520Sounding%2520Stupid%2520in%2520a%2520Voicemail.wmv" TargetMode="External"/><Relationship Id="rId1" Type="http://schemas.microsoft.com/office/2007/relationships/media" Target="file:///\\MFile02\studentcommon\2013-2014%2520Sophomore%2520Seminar\Etiquette\02_Communication\How%2520to%2520Avoid%2520Sounding%2520Stupid%2520in%2520a%2520Voicemail.wmv" TargetMode="External"/><Relationship Id="rId5" Type="http://schemas.openxmlformats.org/officeDocument/2006/relationships/image" Target="../media/image5.pn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Communication Etiquette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61606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Text Messaging</a:t>
            </a:r>
            <a:endParaRPr lang="en-US" dirty="0"/>
          </a:p>
        </p:txBody>
      </p:sp>
      <p:sp>
        <p:nvSpPr>
          <p:cNvPr id="2" name="Text Placeholder 1"/>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46658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via Text</a:t>
            </a:r>
            <a:endParaRPr lang="en-US" dirty="0"/>
          </a:p>
        </p:txBody>
      </p:sp>
      <p:sp>
        <p:nvSpPr>
          <p:cNvPr id="3" name="Content Placeholder 2"/>
          <p:cNvSpPr>
            <a:spLocks noGrp="1"/>
          </p:cNvSpPr>
          <p:nvPr>
            <p:ph idx="1"/>
          </p:nvPr>
        </p:nvSpPr>
        <p:spPr/>
        <p:txBody>
          <a:bodyPr>
            <a:normAutofit/>
          </a:bodyPr>
          <a:lstStyle/>
          <a:p>
            <a:r>
              <a:rPr lang="en-US" dirty="0"/>
              <a:t>Only use text messages for school or job purposes AFTER someone has texted you </a:t>
            </a:r>
            <a:r>
              <a:rPr lang="en-US" dirty="0" smtClean="0"/>
              <a:t>first.</a:t>
            </a:r>
          </a:p>
          <a:p>
            <a:pPr lvl="1"/>
            <a:r>
              <a:rPr lang="en-US" dirty="0" smtClean="0"/>
              <a:t>They </a:t>
            </a:r>
            <a:r>
              <a:rPr lang="en-US" dirty="0"/>
              <a:t>may not have your number saved so start with your name. </a:t>
            </a:r>
            <a:endParaRPr lang="en-US" dirty="0" smtClean="0"/>
          </a:p>
          <a:p>
            <a:r>
              <a:rPr lang="en-US" dirty="0" smtClean="0"/>
              <a:t>DO </a:t>
            </a:r>
            <a:r>
              <a:rPr lang="en-US" dirty="0"/>
              <a:t>NOT USE IMPROPER SPELLING! </a:t>
            </a:r>
            <a:endParaRPr lang="en-US" dirty="0" smtClean="0"/>
          </a:p>
          <a:p>
            <a:pPr lvl="1"/>
            <a:r>
              <a:rPr lang="en-US" dirty="0" smtClean="0"/>
              <a:t>Spell </a:t>
            </a:r>
            <a:r>
              <a:rPr lang="en-US" dirty="0"/>
              <a:t>check your text. </a:t>
            </a:r>
            <a:endParaRPr lang="en-US" dirty="0" smtClean="0"/>
          </a:p>
          <a:p>
            <a:pPr lvl="1"/>
            <a:r>
              <a:rPr lang="en-US" dirty="0" smtClean="0"/>
              <a:t>The </a:t>
            </a:r>
            <a:r>
              <a:rPr lang="en-US" dirty="0"/>
              <a:t>last text should be “Thank you” so that the person knows that you are done. </a:t>
            </a:r>
          </a:p>
          <a:p>
            <a:endParaRPr lang="en-US" dirty="0"/>
          </a:p>
        </p:txBody>
      </p:sp>
      <p:pic>
        <p:nvPicPr>
          <p:cNvPr id="5122" name="Picture 2" descr="C:\Documents and Settings\sblackerby\Local Settings\Temporary Internet Files\Content.IE5\588DFMHU\MP900387293[1].jpg"/>
          <p:cNvPicPr>
            <a:picLocks noChangeAspect="1" noChangeArrowheads="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t="12425"/>
          <a:stretch/>
        </p:blipFill>
        <p:spPr bwMode="auto">
          <a:xfrm>
            <a:off x="6858000" y="5321085"/>
            <a:ext cx="1828800" cy="11424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4042628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Text</a:t>
            </a:r>
            <a:endParaRPr lang="en-US" dirty="0"/>
          </a:p>
        </p:txBody>
      </p:sp>
      <p:sp>
        <p:nvSpPr>
          <p:cNvPr id="3" name="Content Placeholder 2"/>
          <p:cNvSpPr>
            <a:spLocks noGrp="1"/>
          </p:cNvSpPr>
          <p:nvPr>
            <p:ph idx="1"/>
          </p:nvPr>
        </p:nvSpPr>
        <p:spPr/>
        <p:txBody>
          <a:bodyPr/>
          <a:lstStyle/>
          <a:p>
            <a:r>
              <a:rPr lang="en-US" dirty="0" smtClean="0"/>
              <a:t>“</a:t>
            </a:r>
            <a:r>
              <a:rPr lang="en-US" dirty="0"/>
              <a:t>Hello. This is (Insert Name). I sent the information that you requested.” </a:t>
            </a:r>
            <a:r>
              <a:rPr lang="en-US" dirty="0" smtClean="0"/>
              <a:t/>
            </a:r>
            <a:br>
              <a:rPr lang="en-US" dirty="0" smtClean="0"/>
            </a:br>
            <a:endParaRPr lang="en-US" dirty="0" smtClean="0"/>
          </a:p>
          <a:p>
            <a:pPr lvl="1"/>
            <a:r>
              <a:rPr lang="en-US" dirty="0" smtClean="0"/>
              <a:t>Wait </a:t>
            </a:r>
            <a:r>
              <a:rPr lang="en-US" dirty="0"/>
              <a:t>for Response </a:t>
            </a:r>
            <a:endParaRPr lang="en-US" dirty="0" smtClean="0"/>
          </a:p>
          <a:p>
            <a:pPr marL="365760" lvl="1" indent="0">
              <a:buNone/>
            </a:pPr>
            <a:endParaRPr lang="en-US" dirty="0" smtClean="0"/>
          </a:p>
          <a:p>
            <a:r>
              <a:rPr lang="en-US" dirty="0" smtClean="0"/>
              <a:t>“</a:t>
            </a:r>
            <a:r>
              <a:rPr lang="en-US" dirty="0"/>
              <a:t>Thank you for your help.” </a:t>
            </a:r>
          </a:p>
          <a:p>
            <a:pPr marL="0" indent="0">
              <a:buNone/>
            </a:pPr>
            <a:endParaRPr lang="en-US" dirty="0"/>
          </a:p>
        </p:txBody>
      </p:sp>
    </p:spTree>
    <p:extLst>
      <p:ext uri="{BB962C8B-B14F-4D97-AF65-F5344CB8AC3E}">
        <p14:creationId xmlns:p14="http://schemas.microsoft.com/office/powerpoint/2010/main" val="242716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Email</a:t>
            </a:r>
            <a:endParaRPr lang="en-US" dirty="0"/>
          </a:p>
        </p:txBody>
      </p:sp>
      <p:sp>
        <p:nvSpPr>
          <p:cNvPr id="2" name="Text Placeholder 1"/>
          <p:cNvSpPr>
            <a:spLocks noGrp="1"/>
          </p:cNvSpPr>
          <p:nvPr>
            <p:ph type="body" idx="1"/>
          </p:nvPr>
        </p:nvSpPr>
        <p:spPr/>
        <p:txBody>
          <a:bodyPr/>
          <a:lstStyle/>
          <a:p>
            <a:r>
              <a:rPr lang="en-US" dirty="0" smtClean="0"/>
              <a:t>Electronic Communication</a:t>
            </a:r>
            <a:endParaRPr lang="en-US" dirty="0"/>
          </a:p>
        </p:txBody>
      </p:sp>
    </p:spTree>
    <p:extLst>
      <p:ext uri="{BB962C8B-B14F-4D97-AF65-F5344CB8AC3E}">
        <p14:creationId xmlns:p14="http://schemas.microsoft.com/office/powerpoint/2010/main" val="13595962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Sending Emails</a:t>
            </a:r>
            <a:endParaRPr lang="en-US" dirty="0"/>
          </a:p>
        </p:txBody>
      </p:sp>
      <p:sp>
        <p:nvSpPr>
          <p:cNvPr id="3" name="Content Placeholder 2"/>
          <p:cNvSpPr>
            <a:spLocks noGrp="1"/>
          </p:cNvSpPr>
          <p:nvPr>
            <p:ph idx="1"/>
          </p:nvPr>
        </p:nvSpPr>
        <p:spPr/>
        <p:txBody>
          <a:bodyPr>
            <a:normAutofit/>
          </a:bodyPr>
          <a:lstStyle/>
          <a:p>
            <a:r>
              <a:rPr lang="en-US" dirty="0"/>
              <a:t>Make sure that you have a school/work appropriate email address. </a:t>
            </a:r>
            <a:endParaRPr lang="en-US" dirty="0" smtClean="0"/>
          </a:p>
          <a:p>
            <a:r>
              <a:rPr lang="en-US" dirty="0" smtClean="0"/>
              <a:t>Always </a:t>
            </a:r>
            <a:r>
              <a:rPr lang="en-US" dirty="0"/>
              <a:t>start with a greeting or the person’s </a:t>
            </a:r>
            <a:r>
              <a:rPr lang="en-US" dirty="0" smtClean="0"/>
              <a:t>name.</a:t>
            </a:r>
          </a:p>
          <a:p>
            <a:pPr lvl="1"/>
            <a:r>
              <a:rPr lang="en-US" dirty="0" smtClean="0"/>
              <a:t>Mr</a:t>
            </a:r>
            <a:r>
              <a:rPr lang="en-US" dirty="0"/>
              <a:t>. Smith, </a:t>
            </a:r>
            <a:endParaRPr lang="en-US" dirty="0" smtClean="0"/>
          </a:p>
          <a:p>
            <a:pPr lvl="1"/>
            <a:r>
              <a:rPr lang="en-US" dirty="0" smtClean="0"/>
              <a:t>To Whom It May Concern:</a:t>
            </a:r>
            <a:endParaRPr lang="en-US" dirty="0"/>
          </a:p>
          <a:p>
            <a:pPr marL="0" indent="0">
              <a:buNone/>
            </a:pPr>
            <a:endParaRPr lang="en-US" dirty="0"/>
          </a:p>
        </p:txBody>
      </p:sp>
      <p:pic>
        <p:nvPicPr>
          <p:cNvPr id="6146" name="Picture 2" descr="C:\Documents and Settings\sblackerby\Local Settings\Temporary Internet Files\Content.IE5\Q9Z7S1KE\MP900390572[1].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315200" y="5334000"/>
            <a:ext cx="1524000" cy="10871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975475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Sending Emails</a:t>
            </a:r>
            <a:endParaRPr lang="en-US" dirty="0"/>
          </a:p>
        </p:txBody>
      </p:sp>
      <p:sp>
        <p:nvSpPr>
          <p:cNvPr id="3" name="Content Placeholder 2"/>
          <p:cNvSpPr>
            <a:spLocks noGrp="1"/>
          </p:cNvSpPr>
          <p:nvPr>
            <p:ph idx="1"/>
          </p:nvPr>
        </p:nvSpPr>
        <p:spPr/>
        <p:txBody>
          <a:bodyPr>
            <a:normAutofit/>
          </a:bodyPr>
          <a:lstStyle/>
          <a:p>
            <a:r>
              <a:rPr lang="en-US" dirty="0" smtClean="0"/>
              <a:t>ALWAYS use a SUBJECT</a:t>
            </a:r>
          </a:p>
          <a:p>
            <a:pPr lvl="1"/>
            <a:r>
              <a:rPr lang="en-US" dirty="0" smtClean="0"/>
              <a:t>If you are applying for a job, add the position</a:t>
            </a:r>
          </a:p>
          <a:p>
            <a:pPr lvl="1"/>
            <a:r>
              <a:rPr lang="en-US" dirty="0" smtClean="0"/>
              <a:t>Ex. Subject: External Job Posting for Sales Associate</a:t>
            </a:r>
            <a:br>
              <a:rPr lang="en-US" dirty="0" smtClean="0"/>
            </a:br>
            <a:endParaRPr lang="en-US" dirty="0" smtClean="0"/>
          </a:p>
          <a:p>
            <a:r>
              <a:rPr lang="en-US" dirty="0" smtClean="0"/>
              <a:t>Emails </a:t>
            </a:r>
            <a:r>
              <a:rPr lang="en-US" dirty="0"/>
              <a:t>need to be short and to the point. </a:t>
            </a:r>
          </a:p>
          <a:p>
            <a:pPr lvl="1"/>
            <a:r>
              <a:rPr lang="en-US" dirty="0"/>
              <a:t>Tell the person how they can contact you. </a:t>
            </a:r>
          </a:p>
        </p:txBody>
      </p:sp>
      <p:pic>
        <p:nvPicPr>
          <p:cNvPr id="1026" name="Picture 2" descr="C:\Users\Shannon\AppData\Local\Microsoft\Windows\Temporary Internet Files\Content.IE5\27GCPDUC\MP900390573[1].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705600" y="4953000"/>
            <a:ext cx="2149267" cy="15331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850136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Sending Emails</a:t>
            </a:r>
            <a:endParaRPr lang="en-US" dirty="0"/>
          </a:p>
        </p:txBody>
      </p:sp>
      <p:sp>
        <p:nvSpPr>
          <p:cNvPr id="3" name="Content Placeholder 2"/>
          <p:cNvSpPr>
            <a:spLocks noGrp="1"/>
          </p:cNvSpPr>
          <p:nvPr>
            <p:ph idx="1"/>
          </p:nvPr>
        </p:nvSpPr>
        <p:spPr/>
        <p:txBody>
          <a:bodyPr>
            <a:normAutofit/>
          </a:bodyPr>
          <a:lstStyle/>
          <a:p>
            <a:r>
              <a:rPr lang="en-US" dirty="0"/>
              <a:t>Use a Salutation</a:t>
            </a:r>
          </a:p>
          <a:p>
            <a:pPr lvl="1"/>
            <a:r>
              <a:rPr lang="en-US" dirty="0"/>
              <a:t>Sincerely, </a:t>
            </a:r>
          </a:p>
          <a:p>
            <a:pPr lvl="1"/>
            <a:r>
              <a:rPr lang="en-US" dirty="0"/>
              <a:t>Thank you for your time</a:t>
            </a:r>
            <a:r>
              <a:rPr lang="en-US" dirty="0" smtClean="0"/>
              <a:t>,</a:t>
            </a:r>
            <a:br>
              <a:rPr lang="en-US" dirty="0" smtClean="0"/>
            </a:br>
            <a:endParaRPr lang="en-US" dirty="0"/>
          </a:p>
          <a:p>
            <a:r>
              <a:rPr lang="en-US" dirty="0"/>
              <a:t>Use your full name at the bottom. </a:t>
            </a:r>
          </a:p>
          <a:p>
            <a:pPr lvl="1"/>
            <a:r>
              <a:rPr lang="en-US" dirty="0"/>
              <a:t>Create a signature for your account</a:t>
            </a:r>
          </a:p>
          <a:p>
            <a:pPr lvl="1"/>
            <a:r>
              <a:rPr lang="en-US" dirty="0"/>
              <a:t>Include all contact information</a:t>
            </a:r>
          </a:p>
        </p:txBody>
      </p:sp>
      <p:pic>
        <p:nvPicPr>
          <p:cNvPr id="7170" name="Picture 2" descr="C:\Documents and Settings\sblackerby\Local Settings\Temporary Internet Files\Content.IE5\588DFMHU\dglxasset[1].jpg"/>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010400" y="5181600"/>
            <a:ext cx="1828800" cy="1304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201752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Not to Do</a:t>
            </a:r>
            <a:endParaRPr lang="en-US" dirty="0"/>
          </a:p>
        </p:txBody>
      </p:sp>
      <p:sp>
        <p:nvSpPr>
          <p:cNvPr id="3" name="Content Placeholder 2"/>
          <p:cNvSpPr>
            <a:spLocks noGrp="1"/>
          </p:cNvSpPr>
          <p:nvPr>
            <p:ph idx="1"/>
          </p:nvPr>
        </p:nvSpPr>
        <p:spPr/>
        <p:txBody>
          <a:bodyPr/>
          <a:lstStyle/>
          <a:p>
            <a:r>
              <a:rPr lang="en-US" dirty="0"/>
              <a:t>Don’t use distracting stationary, fonts, colors, or pictures. </a:t>
            </a:r>
            <a:endParaRPr lang="en-US" dirty="0" smtClean="0"/>
          </a:p>
          <a:p>
            <a:r>
              <a:rPr lang="en-US" dirty="0" smtClean="0"/>
              <a:t>Don’t </a:t>
            </a:r>
            <a:r>
              <a:rPr lang="en-US" dirty="0"/>
              <a:t>send large emails. </a:t>
            </a:r>
            <a:endParaRPr lang="en-US" dirty="0" smtClean="0"/>
          </a:p>
          <a:p>
            <a:pPr lvl="1"/>
            <a:r>
              <a:rPr lang="en-US" dirty="0" smtClean="0"/>
              <a:t>Send </a:t>
            </a:r>
            <a:r>
              <a:rPr lang="en-US" dirty="0"/>
              <a:t>more than one if necessary. </a:t>
            </a:r>
            <a:endParaRPr lang="en-US" dirty="0" smtClean="0"/>
          </a:p>
          <a:p>
            <a:r>
              <a:rPr lang="en-US" dirty="0" smtClean="0"/>
              <a:t>If </a:t>
            </a:r>
            <a:r>
              <a:rPr lang="en-US" dirty="0"/>
              <a:t>you are sending an attachment, make sure that the file name has your name and what it is and it is spelled properly. </a:t>
            </a:r>
            <a:endParaRPr lang="en-US" dirty="0" smtClean="0"/>
          </a:p>
          <a:p>
            <a:pPr lvl="1"/>
            <a:r>
              <a:rPr lang="en-US" dirty="0" smtClean="0"/>
              <a:t>Example</a:t>
            </a:r>
            <a:r>
              <a:rPr lang="en-US" dirty="0"/>
              <a:t>: John Smith’s Resume </a:t>
            </a:r>
          </a:p>
          <a:p>
            <a:endParaRPr lang="en-US" dirty="0"/>
          </a:p>
        </p:txBody>
      </p:sp>
      <p:pic>
        <p:nvPicPr>
          <p:cNvPr id="8194" name="Picture 2" descr="C:\Documents and Settings\sblackerby\Local Settings\Temporary Internet Files\Content.IE5\8D76GSIS\dglxasset[1].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543800" y="4876800"/>
            <a:ext cx="1195832" cy="1676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568105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Email</a:t>
            </a:r>
            <a:endParaRPr lang="en-US" dirty="0"/>
          </a:p>
        </p:txBody>
      </p:sp>
      <p:sp>
        <p:nvSpPr>
          <p:cNvPr id="3" name="Content Placeholder 2"/>
          <p:cNvSpPr>
            <a:spLocks noGrp="1"/>
          </p:cNvSpPr>
          <p:nvPr>
            <p:ph idx="1"/>
          </p:nvPr>
        </p:nvSpPr>
        <p:spPr/>
        <p:txBody>
          <a:bodyPr/>
          <a:lstStyle/>
          <a:p>
            <a:pPr marL="0" indent="0">
              <a:buNone/>
            </a:pPr>
            <a:r>
              <a:rPr lang="en-US" dirty="0"/>
              <a:t>To Whom It May Concern: </a:t>
            </a:r>
          </a:p>
          <a:p>
            <a:pPr marL="0" indent="0">
              <a:buNone/>
            </a:pPr>
            <a:r>
              <a:rPr lang="en-US" dirty="0"/>
              <a:t>This email is in response to your job posting for a sales associate. I have included a brief cover letter and resume and hope to hear from you soon. </a:t>
            </a:r>
          </a:p>
          <a:p>
            <a:pPr marL="0" indent="0">
              <a:buNone/>
            </a:pPr>
            <a:r>
              <a:rPr lang="en-US" dirty="0"/>
              <a:t>Sincerely, </a:t>
            </a:r>
          </a:p>
          <a:p>
            <a:pPr marL="0" indent="0">
              <a:buNone/>
            </a:pPr>
            <a:r>
              <a:rPr lang="en-US" dirty="0"/>
              <a:t>(Insert Name) </a:t>
            </a:r>
          </a:p>
        </p:txBody>
      </p:sp>
    </p:spTree>
    <p:extLst>
      <p:ext uri="{BB962C8B-B14F-4D97-AF65-F5344CB8AC3E}">
        <p14:creationId xmlns:p14="http://schemas.microsoft.com/office/powerpoint/2010/main" val="22619695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Social Networking</a:t>
            </a:r>
            <a:endParaRPr lang="en-US" dirty="0"/>
          </a:p>
        </p:txBody>
      </p:sp>
      <p:sp>
        <p:nvSpPr>
          <p:cNvPr id="2" name="Text Placeholder 1"/>
          <p:cNvSpPr>
            <a:spLocks noGrp="1"/>
          </p:cNvSpPr>
          <p:nvPr>
            <p:ph type="body" idx="1"/>
          </p:nvPr>
        </p:nvSpPr>
        <p:spPr/>
        <p:txBody>
          <a:bodyPr/>
          <a:lstStyle/>
          <a:p>
            <a:r>
              <a:rPr lang="en-US" dirty="0" smtClean="0"/>
              <a:t>Note: It is NOT called Work Networking</a:t>
            </a:r>
            <a:endParaRPr lang="en-US" dirty="0"/>
          </a:p>
        </p:txBody>
      </p:sp>
    </p:spTree>
    <p:extLst>
      <p:ext uri="{BB962C8B-B14F-4D97-AF65-F5344CB8AC3E}">
        <p14:creationId xmlns:p14="http://schemas.microsoft.com/office/powerpoint/2010/main" val="2054609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Students will learn proper phone, text messaging, email, and social networking etiquette.</a:t>
            </a:r>
            <a:br>
              <a:rPr lang="en-US" dirty="0" smtClean="0"/>
            </a:br>
            <a:endParaRPr lang="en-US" dirty="0" smtClean="0"/>
          </a:p>
          <a:p>
            <a:r>
              <a:rPr lang="en-US" dirty="0" smtClean="0"/>
              <a:t>They will demonstrate this knowledge in assignments as well as in real-life situations throughout the class.</a:t>
            </a:r>
            <a:endParaRPr lang="en-US" dirty="0"/>
          </a:p>
        </p:txBody>
      </p:sp>
    </p:spTree>
    <p:extLst>
      <p:ext uri="{BB962C8B-B14F-4D97-AF65-F5344CB8AC3E}">
        <p14:creationId xmlns:p14="http://schemas.microsoft.com/office/powerpoint/2010/main" val="38241937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Online</a:t>
            </a:r>
            <a:endParaRPr lang="en-US" dirty="0"/>
          </a:p>
        </p:txBody>
      </p:sp>
      <p:sp>
        <p:nvSpPr>
          <p:cNvPr id="3" name="Content Placeholder 2"/>
          <p:cNvSpPr>
            <a:spLocks noGrp="1"/>
          </p:cNvSpPr>
          <p:nvPr>
            <p:ph idx="1"/>
          </p:nvPr>
        </p:nvSpPr>
        <p:spPr/>
        <p:txBody>
          <a:bodyPr>
            <a:normAutofit/>
          </a:bodyPr>
          <a:lstStyle/>
          <a:p>
            <a:r>
              <a:rPr lang="en-US" dirty="0"/>
              <a:t>Note positive information about yourself </a:t>
            </a:r>
            <a:r>
              <a:rPr lang="en-US" dirty="0" smtClean="0"/>
              <a:t>online.</a:t>
            </a:r>
          </a:p>
          <a:p>
            <a:pPr marL="365760" lvl="1" indent="0">
              <a:buNone/>
            </a:pPr>
            <a:r>
              <a:rPr lang="en-US" dirty="0" smtClean="0"/>
              <a:t/>
            </a:r>
            <a:br>
              <a:rPr lang="en-US" dirty="0" smtClean="0"/>
            </a:br>
            <a:endParaRPr lang="en-US" dirty="0" smtClean="0"/>
          </a:p>
          <a:p>
            <a:r>
              <a:rPr lang="en-US" dirty="0" smtClean="0"/>
              <a:t>Search </a:t>
            </a:r>
            <a:r>
              <a:rPr lang="en-US" dirty="0"/>
              <a:t>your name in search engines to be prepared for what people may find. </a:t>
            </a:r>
            <a:endParaRPr lang="en-US" dirty="0" smtClean="0"/>
          </a:p>
          <a:p>
            <a:pPr marL="0" indent="0">
              <a:buNone/>
            </a:pPr>
            <a:endParaRPr lang="en-US" dirty="0"/>
          </a:p>
        </p:txBody>
      </p:sp>
      <p:pic>
        <p:nvPicPr>
          <p:cNvPr id="9218" name="Picture 2"/>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67600" y="5105400"/>
            <a:ext cx="1438275" cy="14382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528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Facebook, Instagram, Twitter</a:t>
            </a:r>
            <a:endParaRPr lang="en-US" dirty="0"/>
          </a:p>
        </p:txBody>
      </p:sp>
      <p:sp>
        <p:nvSpPr>
          <p:cNvPr id="3" name="Content Placeholder 2"/>
          <p:cNvSpPr>
            <a:spLocks noGrp="1"/>
          </p:cNvSpPr>
          <p:nvPr>
            <p:ph idx="1"/>
          </p:nvPr>
        </p:nvSpPr>
        <p:spPr/>
        <p:txBody>
          <a:bodyPr>
            <a:normAutofit lnSpcReduction="10000"/>
          </a:bodyPr>
          <a:lstStyle/>
          <a:p>
            <a:r>
              <a:rPr lang="en-US" dirty="0" smtClean="0"/>
              <a:t>Employers may ask for access to online content.</a:t>
            </a:r>
          </a:p>
          <a:p>
            <a:pPr lvl="1"/>
            <a:r>
              <a:rPr lang="en-US" dirty="0" smtClean="0"/>
              <a:t>Set </a:t>
            </a:r>
            <a:r>
              <a:rPr lang="en-US" dirty="0"/>
              <a:t>your profile to private and watch for embarrassing pictures and foul </a:t>
            </a:r>
            <a:r>
              <a:rPr lang="en-US" dirty="0" smtClean="0"/>
              <a:t>language.</a:t>
            </a:r>
          </a:p>
          <a:p>
            <a:pPr lvl="1"/>
            <a:r>
              <a:rPr lang="en-US" dirty="0" smtClean="0"/>
              <a:t>Watch what others post about you.</a:t>
            </a:r>
          </a:p>
          <a:p>
            <a:r>
              <a:rPr lang="en-US" dirty="0" smtClean="0"/>
              <a:t>NEVER assume that people can’t see what you post.</a:t>
            </a:r>
          </a:p>
          <a:p>
            <a:pPr lvl="1"/>
            <a:r>
              <a:rPr lang="en-US" dirty="0" smtClean="0"/>
              <a:t>Have you seen someone screenshot a </a:t>
            </a:r>
            <a:r>
              <a:rPr lang="en-US" dirty="0" err="1" smtClean="0"/>
              <a:t>Snapchat</a:t>
            </a:r>
            <a:r>
              <a:rPr lang="en-US" dirty="0" smtClean="0"/>
              <a:t>?</a:t>
            </a:r>
            <a:endParaRPr lang="en-US" dirty="0"/>
          </a:p>
        </p:txBody>
      </p:sp>
      <p:pic>
        <p:nvPicPr>
          <p:cNvPr id="10242" name="Picture 2"/>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123322" y="5562600"/>
            <a:ext cx="1639677" cy="8953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46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Assignment</a:t>
            </a:r>
            <a:endParaRPr lang="en-US" dirty="0"/>
          </a:p>
        </p:txBody>
      </p:sp>
      <p:sp>
        <p:nvSpPr>
          <p:cNvPr id="2" name="Text Placeholder 1"/>
          <p:cNvSpPr>
            <a:spLocks noGrp="1"/>
          </p:cNvSpPr>
          <p:nvPr>
            <p:ph type="body" idx="1"/>
          </p:nvPr>
        </p:nvSpPr>
        <p:spPr/>
        <p:txBody>
          <a:bodyPr/>
          <a:lstStyle/>
          <a:p>
            <a:r>
              <a:rPr lang="en-US" dirty="0" smtClean="0"/>
              <a:t>Complete Communication Etiquette Worksheet</a:t>
            </a:r>
            <a:endParaRPr lang="en-US" dirty="0"/>
          </a:p>
        </p:txBody>
      </p:sp>
    </p:spTree>
    <p:extLst>
      <p:ext uri="{BB962C8B-B14F-4D97-AF65-F5344CB8AC3E}">
        <p14:creationId xmlns:p14="http://schemas.microsoft.com/office/powerpoint/2010/main" val="2922616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Phone Etiquette</a:t>
            </a:r>
            <a:endParaRPr lang="en-US" dirty="0"/>
          </a:p>
        </p:txBody>
      </p:sp>
      <p:sp>
        <p:nvSpPr>
          <p:cNvPr id="2" name="Text Placeholder 1"/>
          <p:cNvSpPr>
            <a:spLocks noGrp="1"/>
          </p:cNvSpPr>
          <p:nvPr>
            <p:ph type="body" idx="1"/>
          </p:nvPr>
        </p:nvSpPr>
        <p:spPr/>
        <p:txBody>
          <a:bodyPr/>
          <a:lstStyle/>
          <a:p>
            <a:r>
              <a:rPr lang="en-US" dirty="0"/>
              <a:t>Proper Verbal Representation</a:t>
            </a:r>
          </a:p>
        </p:txBody>
      </p:sp>
    </p:spTree>
    <p:extLst>
      <p:ext uri="{BB962C8B-B14F-4D97-AF65-F5344CB8AC3E}">
        <p14:creationId xmlns:p14="http://schemas.microsoft.com/office/powerpoint/2010/main" val="2393738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Answering the Phone</a:t>
            </a:r>
            <a:endParaRPr lang="en-US" dirty="0"/>
          </a:p>
        </p:txBody>
      </p:sp>
      <p:sp>
        <p:nvSpPr>
          <p:cNvPr id="3" name="Content Placeholder 2"/>
          <p:cNvSpPr>
            <a:spLocks noGrp="1"/>
          </p:cNvSpPr>
          <p:nvPr>
            <p:ph idx="1"/>
          </p:nvPr>
        </p:nvSpPr>
        <p:spPr/>
        <p:txBody>
          <a:bodyPr>
            <a:normAutofit/>
          </a:bodyPr>
          <a:lstStyle/>
          <a:p>
            <a:r>
              <a:rPr lang="en-US" dirty="0"/>
              <a:t>Answer the phone with “Hello” or your name if it is a phone call from a professional you are </a:t>
            </a:r>
            <a:r>
              <a:rPr lang="en-US" dirty="0" smtClean="0"/>
              <a:t>expecting.</a:t>
            </a:r>
          </a:p>
          <a:p>
            <a:pPr lvl="1"/>
            <a:r>
              <a:rPr lang="en-US" dirty="0" smtClean="0"/>
              <a:t>Move </a:t>
            </a:r>
            <a:r>
              <a:rPr lang="en-US" dirty="0"/>
              <a:t>to a quiet </a:t>
            </a:r>
            <a:r>
              <a:rPr lang="en-US" dirty="0" smtClean="0"/>
              <a:t>area.</a:t>
            </a:r>
            <a:br>
              <a:rPr lang="en-US" dirty="0" smtClean="0"/>
            </a:br>
            <a:endParaRPr lang="en-US" dirty="0" smtClean="0"/>
          </a:p>
          <a:p>
            <a:r>
              <a:rPr lang="en-US" dirty="0" smtClean="0"/>
              <a:t>Make </a:t>
            </a:r>
            <a:r>
              <a:rPr lang="en-US" dirty="0"/>
              <a:t>sure that your voicemail message is appropriate if you are waiting for important </a:t>
            </a:r>
            <a:r>
              <a:rPr lang="en-US" dirty="0" smtClean="0"/>
              <a:t>calls.</a:t>
            </a:r>
            <a:endParaRPr lang="en-US" dirty="0"/>
          </a:p>
          <a:p>
            <a:pPr lvl="1"/>
            <a:r>
              <a:rPr lang="en-US" dirty="0" smtClean="0"/>
              <a:t>“</a:t>
            </a:r>
            <a:r>
              <a:rPr lang="en-US" dirty="0"/>
              <a:t>Hello. You have reached (Insert Name). I’m not available to take your call right now but if you leave your name and number, I will return your call as soon as possible.</a:t>
            </a:r>
          </a:p>
        </p:txBody>
      </p:sp>
      <p:pic>
        <p:nvPicPr>
          <p:cNvPr id="1026" name="Picture 2" descr="C:\Documents and Settings\sblackerby\Local Settings\Temporary Internet Files\Content.IE5\OO1VDQCL\MP900385337[1].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077200" y="5624464"/>
            <a:ext cx="697332" cy="9762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05997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Phone Call</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Make </a:t>
            </a:r>
            <a:r>
              <a:rPr lang="en-US" dirty="0"/>
              <a:t>sure you say </a:t>
            </a:r>
            <a:r>
              <a:rPr lang="en-US" dirty="0" smtClean="0"/>
              <a:t>“Hello” </a:t>
            </a:r>
            <a:r>
              <a:rPr lang="en-US" dirty="0"/>
              <a:t>when the person answers. </a:t>
            </a:r>
            <a:endParaRPr lang="en-US" dirty="0" smtClean="0"/>
          </a:p>
          <a:p>
            <a:r>
              <a:rPr lang="en-US" dirty="0" smtClean="0"/>
              <a:t>State </a:t>
            </a:r>
            <a:r>
              <a:rPr lang="en-US" dirty="0"/>
              <a:t>your name and why you are calling. </a:t>
            </a:r>
            <a:endParaRPr lang="en-US" dirty="0" smtClean="0"/>
          </a:p>
          <a:p>
            <a:pPr lvl="1"/>
            <a:r>
              <a:rPr lang="en-US" dirty="0" smtClean="0"/>
              <a:t>“</a:t>
            </a:r>
            <a:r>
              <a:rPr lang="en-US" dirty="0"/>
              <a:t>Hello. This is (Insert Name). I’m a Madison High School student and I was calling in regards to my college application.” </a:t>
            </a:r>
            <a:endParaRPr lang="en-US" dirty="0" smtClean="0"/>
          </a:p>
          <a:p>
            <a:r>
              <a:rPr lang="en-US" dirty="0" smtClean="0"/>
              <a:t>If </a:t>
            </a:r>
            <a:r>
              <a:rPr lang="en-US" dirty="0"/>
              <a:t>you need to speak with a specific person, give your name first. </a:t>
            </a:r>
            <a:endParaRPr lang="en-US" dirty="0" smtClean="0"/>
          </a:p>
          <a:p>
            <a:pPr lvl="1"/>
            <a:r>
              <a:rPr lang="en-US" dirty="0" smtClean="0"/>
              <a:t>“</a:t>
            </a:r>
            <a:r>
              <a:rPr lang="en-US" dirty="0"/>
              <a:t>Hello. This is (Insert Name). May I please speak with John </a:t>
            </a:r>
            <a:r>
              <a:rPr lang="en-US" dirty="0" smtClean="0"/>
              <a:t>Smith in regards to my recent employment application?” </a:t>
            </a:r>
            <a:endParaRPr lang="en-US" dirty="0"/>
          </a:p>
          <a:p>
            <a:endParaRPr lang="en-US" dirty="0"/>
          </a:p>
        </p:txBody>
      </p:sp>
      <p:pic>
        <p:nvPicPr>
          <p:cNvPr id="2050" name="Picture 2" descr="C:\Documents and Settings\sblackerby\Local Settings\Temporary Internet Files\Content.IE5\UNJ3QV3X\MP900289863[1].jpg"/>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543800" y="5562600"/>
            <a:ext cx="1377301" cy="9204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837048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to the Point</a:t>
            </a:r>
            <a:endParaRPr lang="en-US" dirty="0"/>
          </a:p>
        </p:txBody>
      </p:sp>
      <p:sp>
        <p:nvSpPr>
          <p:cNvPr id="3" name="Content Placeholder 2"/>
          <p:cNvSpPr>
            <a:spLocks noGrp="1"/>
          </p:cNvSpPr>
          <p:nvPr>
            <p:ph idx="1"/>
          </p:nvPr>
        </p:nvSpPr>
        <p:spPr/>
        <p:txBody>
          <a:bodyPr>
            <a:normAutofit/>
          </a:bodyPr>
          <a:lstStyle/>
          <a:p>
            <a:r>
              <a:rPr lang="en-US" dirty="0"/>
              <a:t>Rehearse what you have to say and get right to the point. </a:t>
            </a:r>
            <a:endParaRPr lang="en-US" dirty="0" smtClean="0"/>
          </a:p>
          <a:p>
            <a:pPr lvl="1"/>
            <a:r>
              <a:rPr lang="en-US" dirty="0" smtClean="0"/>
              <a:t>“</a:t>
            </a:r>
            <a:r>
              <a:rPr lang="en-US" dirty="0"/>
              <a:t>I was calling in regards to the application that I turned in to your store and was wondering if you had the chance to review it .” </a:t>
            </a:r>
            <a:endParaRPr lang="en-US" dirty="0" smtClean="0"/>
          </a:p>
          <a:p>
            <a:r>
              <a:rPr lang="en-US" dirty="0" smtClean="0"/>
              <a:t>Make </a:t>
            </a:r>
            <a:r>
              <a:rPr lang="en-US" dirty="0"/>
              <a:t>sure to use “May I” and “Please” and “Thank you” as often as possible. </a:t>
            </a:r>
            <a:endParaRPr lang="en-US" dirty="0" smtClean="0"/>
          </a:p>
          <a:p>
            <a:pPr lvl="1"/>
            <a:r>
              <a:rPr lang="en-US" dirty="0" smtClean="0"/>
              <a:t>When </a:t>
            </a:r>
            <a:r>
              <a:rPr lang="en-US" dirty="0"/>
              <a:t>you are finished with the call, feel free to thank them or to tell them to have a nice day. </a:t>
            </a:r>
            <a:endParaRPr lang="en-US" dirty="0" smtClean="0"/>
          </a:p>
          <a:p>
            <a:r>
              <a:rPr lang="en-US" dirty="0" smtClean="0"/>
              <a:t>Don’t </a:t>
            </a:r>
            <a:r>
              <a:rPr lang="en-US" dirty="0"/>
              <a:t>forget to say goodbye! </a:t>
            </a:r>
          </a:p>
          <a:p>
            <a:endParaRPr lang="en-US" dirty="0"/>
          </a:p>
        </p:txBody>
      </p:sp>
      <p:pic>
        <p:nvPicPr>
          <p:cNvPr id="3074" name="Picture 2" descr="C:\Documents and Settings\sblackerby\Local Settings\Temporary Internet Files\Content.IE5\9OMITT62\MP900385399[1].jpg"/>
          <p:cNvPicPr>
            <a:picLocks noChangeAspect="1" noChangeArrowheads="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t="24292" b="13795"/>
          <a:stretch/>
        </p:blipFill>
        <p:spPr bwMode="auto">
          <a:xfrm>
            <a:off x="7312340" y="5238426"/>
            <a:ext cx="1287374" cy="11158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826824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How to Avoid Sounding Stupid in a Voicemail.wmv">
            <a:hlinkClick r:id="" action="ppaction://media"/>
          </p:cNvPr>
          <p:cNvPicPr>
            <a:picLocks noRot="1" noChangeAspect="1"/>
          </p:cNvPicPr>
          <p:nvPr>
            <a:videoFile r:link="rId2"/>
            <p:extLst>
              <p:ext uri="{DAA4B4D4-6D71-4841-9C94-3DE7FCFB9230}">
                <p14:media xmlns:p14="http://schemas.microsoft.com/office/powerpoint/2010/main" r:link="rId1"/>
              </p:ext>
            </p:extLst>
          </p:nvPr>
        </p:nvPicPr>
        <p:blipFill>
          <a:blip r:embed="rId5"/>
          <a:stretch>
            <a:fillRect/>
          </a:stretch>
        </p:blipFill>
        <p:spPr>
          <a:xfrm>
            <a:off x="0" y="857250"/>
            <a:ext cx="9144000" cy="5143500"/>
          </a:xfrm>
          <a:prstGeom prst="rect">
            <a:avLst/>
          </a:prstGeom>
          <a:ln w="38100" cap="sq">
            <a:solidFill>
              <a:schemeClr val="accent1"/>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7111455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fullScrn="1">
              <p:cMediaNode vol="80000">
                <p:cTn id="7" fill="hold" display="0">
                  <p:stCondLst>
                    <p:cond delay="indefinite"/>
                  </p:stCondLst>
                </p:cTn>
                <p:tgtEl>
                  <p:spTgt spid="2"/>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Leaving a Voice Mail/Message</a:t>
            </a:r>
            <a:endParaRPr lang="en-US" dirty="0"/>
          </a:p>
        </p:txBody>
      </p:sp>
      <p:sp>
        <p:nvSpPr>
          <p:cNvPr id="3" name="Content Placeholder 2"/>
          <p:cNvSpPr>
            <a:spLocks noGrp="1"/>
          </p:cNvSpPr>
          <p:nvPr>
            <p:ph idx="1"/>
          </p:nvPr>
        </p:nvSpPr>
        <p:spPr/>
        <p:txBody>
          <a:bodyPr>
            <a:normAutofit/>
          </a:bodyPr>
          <a:lstStyle/>
          <a:p>
            <a:r>
              <a:rPr lang="en-US" dirty="0"/>
              <a:t>Your name, your relationship to the person and your phone number. </a:t>
            </a:r>
            <a:endParaRPr lang="en-US" dirty="0" smtClean="0"/>
          </a:p>
          <a:p>
            <a:pPr lvl="1"/>
            <a:r>
              <a:rPr lang="en-US" dirty="0" smtClean="0"/>
              <a:t>What </a:t>
            </a:r>
            <a:r>
              <a:rPr lang="en-US" dirty="0"/>
              <a:t>the call is regarding (brief). </a:t>
            </a:r>
            <a:endParaRPr lang="en-US" dirty="0" smtClean="0"/>
          </a:p>
          <a:p>
            <a:pPr lvl="1"/>
            <a:r>
              <a:rPr lang="en-US" dirty="0" smtClean="0"/>
              <a:t>What you want that person to do for you.</a:t>
            </a:r>
          </a:p>
          <a:p>
            <a:pPr lvl="2"/>
            <a:r>
              <a:rPr lang="en-US" dirty="0" smtClean="0"/>
              <a:t>If </a:t>
            </a:r>
            <a:r>
              <a:rPr lang="en-US" dirty="0"/>
              <a:t>a follow up or return call is needed. </a:t>
            </a:r>
            <a:endParaRPr lang="en-US" dirty="0" smtClean="0"/>
          </a:p>
          <a:p>
            <a:pPr lvl="1"/>
            <a:r>
              <a:rPr lang="en-US" dirty="0" smtClean="0"/>
              <a:t>When </a:t>
            </a:r>
            <a:r>
              <a:rPr lang="en-US" dirty="0"/>
              <a:t>you will be available to receive their </a:t>
            </a:r>
            <a:r>
              <a:rPr lang="en-US" dirty="0" smtClean="0"/>
              <a:t>call.</a:t>
            </a:r>
          </a:p>
          <a:p>
            <a:pPr lvl="1"/>
            <a:r>
              <a:rPr lang="en-US" dirty="0" smtClean="0"/>
              <a:t>Repeat </a:t>
            </a:r>
            <a:r>
              <a:rPr lang="en-US" dirty="0"/>
              <a:t>the phone number (home or cell phone) speak SLOWLY even repeat the phone </a:t>
            </a:r>
            <a:r>
              <a:rPr lang="en-US" dirty="0" smtClean="0"/>
              <a:t>number</a:t>
            </a:r>
          </a:p>
          <a:p>
            <a:pPr lvl="2"/>
            <a:r>
              <a:rPr lang="en-US" dirty="0"/>
              <a:t>I</a:t>
            </a:r>
            <a:r>
              <a:rPr lang="en-US" dirty="0" smtClean="0"/>
              <a:t>nclude </a:t>
            </a:r>
            <a:r>
              <a:rPr lang="en-US" dirty="0"/>
              <a:t>area code </a:t>
            </a:r>
          </a:p>
          <a:p>
            <a:endParaRPr lang="en-US" dirty="0"/>
          </a:p>
        </p:txBody>
      </p:sp>
      <p:pic>
        <p:nvPicPr>
          <p:cNvPr id="4098" name="Picture 2" descr="C:\Documents and Settings\sblackerby\Local Settings\Temporary Internet Files\Content.IE5\DJ33CVTZ\MP900385214[1].jpg"/>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543800" y="5562600"/>
            <a:ext cx="1295400" cy="9252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9814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Voice Mail</a:t>
            </a:r>
            <a:endParaRPr lang="en-US" dirty="0"/>
          </a:p>
        </p:txBody>
      </p:sp>
      <p:sp>
        <p:nvSpPr>
          <p:cNvPr id="3" name="Content Placeholder 2"/>
          <p:cNvSpPr>
            <a:spLocks noGrp="1"/>
          </p:cNvSpPr>
          <p:nvPr>
            <p:ph idx="1"/>
          </p:nvPr>
        </p:nvSpPr>
        <p:spPr/>
        <p:txBody>
          <a:bodyPr/>
          <a:lstStyle/>
          <a:p>
            <a:r>
              <a:rPr lang="en-US" dirty="0"/>
              <a:t>•“Hello. This is (Insert Name). I am calling in regards to the application that I turned into your school. </a:t>
            </a:r>
            <a:r>
              <a:rPr lang="en-US" dirty="0" smtClean="0"/>
              <a:t>Could you please call me back and let me know you received my application? My </a:t>
            </a:r>
            <a:r>
              <a:rPr lang="en-US" dirty="0"/>
              <a:t>phone number is </a:t>
            </a:r>
            <a:r>
              <a:rPr lang="en-US" dirty="0" smtClean="0"/>
              <a:t>248-555-0741 </a:t>
            </a:r>
            <a:r>
              <a:rPr lang="en-US" dirty="0"/>
              <a:t>and I will be available until 7 o’clock tonight. Again, this is (Insert Name) at </a:t>
            </a:r>
            <a:r>
              <a:rPr lang="en-US" dirty="0" smtClean="0"/>
              <a:t>248-555-0741</a:t>
            </a:r>
            <a:r>
              <a:rPr lang="en-US" dirty="0"/>
              <a:t>.” </a:t>
            </a:r>
          </a:p>
          <a:p>
            <a:pPr marL="0" indent="0">
              <a:buNone/>
            </a:pPr>
            <a:endParaRPr lang="en-US" dirty="0"/>
          </a:p>
        </p:txBody>
      </p:sp>
    </p:spTree>
    <p:extLst>
      <p:ext uri="{BB962C8B-B14F-4D97-AF65-F5344CB8AC3E}">
        <p14:creationId xmlns:p14="http://schemas.microsoft.com/office/powerpoint/2010/main" val="30805907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251</TotalTime>
  <Words>1582</Words>
  <Application>Microsoft Office PowerPoint</Application>
  <PresentationFormat>On-screen Show (4:3)</PresentationFormat>
  <Paragraphs>130</Paragraphs>
  <Slides>22</Slides>
  <Notes>17</Notes>
  <HiddenSlides>0</HiddenSlides>
  <MMClips>1</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Adjacency</vt:lpstr>
      <vt:lpstr>Communication Etiquette</vt:lpstr>
      <vt:lpstr>Objective:</vt:lpstr>
      <vt:lpstr>Phone Etiquette</vt:lpstr>
      <vt:lpstr>Answering the Phone</vt:lpstr>
      <vt:lpstr>Making a Phone Call</vt:lpstr>
      <vt:lpstr>Getting to the Point</vt:lpstr>
      <vt:lpstr>PowerPoint Presentation</vt:lpstr>
      <vt:lpstr>Leaving a Voice Mail/Message</vt:lpstr>
      <vt:lpstr>Sample Voice Mail</vt:lpstr>
      <vt:lpstr>Text Messaging</vt:lpstr>
      <vt:lpstr>Communication via Text</vt:lpstr>
      <vt:lpstr>Sample Text</vt:lpstr>
      <vt:lpstr>Email</vt:lpstr>
      <vt:lpstr>Sending Emails</vt:lpstr>
      <vt:lpstr>Sending Emails</vt:lpstr>
      <vt:lpstr>Sending Emails</vt:lpstr>
      <vt:lpstr>What Not to Do</vt:lpstr>
      <vt:lpstr>Sample Email</vt:lpstr>
      <vt:lpstr>Social Networking</vt:lpstr>
      <vt:lpstr>Information Online</vt:lpstr>
      <vt:lpstr>Facebook, Instagram, Twitter</vt:lpstr>
      <vt:lpstr>Assignment</vt:lpstr>
    </vt:vector>
  </TitlesOfParts>
  <Company>Madison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Etiquette</dc:title>
  <dc:creator>Shannon Blackerby</dc:creator>
  <cp:lastModifiedBy>Mound, Shannon</cp:lastModifiedBy>
  <cp:revision>22</cp:revision>
  <cp:lastPrinted>2016-10-04T13:53:10Z</cp:lastPrinted>
  <dcterms:created xsi:type="dcterms:W3CDTF">2014-02-04T17:40:07Z</dcterms:created>
  <dcterms:modified xsi:type="dcterms:W3CDTF">2016-10-04T15:25:32Z</dcterms:modified>
</cp:coreProperties>
</file>