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7DA6-95AD-473F-BCC8-0B2004AA0A3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A979C-5988-41D9-94AE-8834FF95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5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sz="1200" dirty="0" smtClean="0"/>
              <a:t>(Beginning to 4:10)</a:t>
            </a:r>
          </a:p>
          <a:p>
            <a:pPr lvl="1"/>
            <a:r>
              <a:rPr lang="en-US" sz="1200" dirty="0" smtClean="0"/>
              <a:t>http://abcnews.go.com/Entertainment/barbara-walters-art-interview/story?id=23737829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A979C-5988-41D9-94AE-8834FF95BB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8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2E5CC2-4563-4397-8FFD-6F8CFD35BCDB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3C8356-A512-4C3F-B7CA-ABBAAF0E6E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Entertainment/barbara-walters-art-interview/story?id=2373782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Career Exploration Interviews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849" y="4953000"/>
            <a:ext cx="7696200" cy="15240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Introduction to Asking Good Questions &amp; Preparation for Career Interviews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729" y="2057400"/>
            <a:ext cx="469829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4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Tips on Conducting an  Interview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6482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Jot down some of the interviewing tips that Barbara Walters shares in the </a:t>
            </a:r>
            <a:r>
              <a:rPr lang="en-US" dirty="0" smtClean="0">
                <a:hlinkClick r:id="rId3"/>
              </a:rPr>
              <a:t>video.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Is there anything else </a:t>
            </a:r>
            <a:r>
              <a:rPr lang="en-US" dirty="0" smtClean="0"/>
              <a:t>that</a:t>
            </a:r>
            <a:r>
              <a:rPr lang="en-US" dirty="0" smtClean="0"/>
              <a:t> </a:t>
            </a:r>
            <a:r>
              <a:rPr lang="en-US" dirty="0" smtClean="0"/>
              <a:t>you </a:t>
            </a:r>
            <a:r>
              <a:rPr lang="en-US" dirty="0" smtClean="0"/>
              <a:t>notice </a:t>
            </a:r>
            <a:r>
              <a:rPr lang="en-US" dirty="0" smtClean="0"/>
              <a:t>about her questions? </a:t>
            </a:r>
            <a:r>
              <a:rPr lang="en-US" i="1" dirty="0" smtClean="0"/>
              <a:t>Write that down, too!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982" y="1295400"/>
            <a:ext cx="3200400" cy="483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1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83880" cy="105156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Tips on Conducting an Interview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Share the tips you wrote down with a neighbor.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Which of these tips would be most important for interviewing a professional for the purpose of learning about a career?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20987"/>
            <a:ext cx="4034118" cy="215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15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Some Key Interview Tips: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your homework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Determine the purpose of your interview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you want to know?)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Prepare lots of questions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Know your questions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Ask open-ended questions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 a good listener/ take good notes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881" y="228600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Interview Theater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49" y="1524000"/>
            <a:ext cx="8183880" cy="4187952"/>
          </a:xfrm>
        </p:spPr>
        <p:txBody>
          <a:bodyPr/>
          <a:lstStyle/>
          <a:p>
            <a:r>
              <a:rPr lang="en-US" sz="2800" dirty="0" smtClean="0"/>
              <a:t>Lets watch the difference between a successful interview question and an unsuccessful interview question.</a:t>
            </a:r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85247"/>
            <a:ext cx="4519052" cy="3012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95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Interviewing Practice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Find a partner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Determine your interview </a:t>
            </a:r>
            <a:r>
              <a:rPr lang="en-US" dirty="0"/>
              <a:t>objective (</a:t>
            </a:r>
            <a:r>
              <a:rPr lang="en-US" i="1" dirty="0"/>
              <a:t>What do you want to find out about this person</a:t>
            </a:r>
            <a:r>
              <a:rPr lang="en-US" i="1" dirty="0" smtClean="0"/>
              <a:t>?)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down 3 interview questions for your </a:t>
            </a:r>
            <a:r>
              <a:rPr lang="en-US" dirty="0" smtClean="0"/>
              <a:t>partner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929"/>
            <a:ext cx="8183880" cy="105156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Career Interviewing Brainstorm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164424"/>
              </p:ext>
            </p:extLst>
          </p:nvPr>
        </p:nvGraphicFramePr>
        <p:xfrm>
          <a:off x="838200" y="1219200"/>
          <a:ext cx="7696199" cy="606399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20699"/>
                <a:gridCol w="1523999"/>
                <a:gridCol w="3111501"/>
                <a:gridCol w="2540000"/>
              </a:tblGrid>
              <a:tr h="5890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Profession: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Potential Interview Questions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(2 each):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Name &amp; Contact Information: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</a:tr>
              <a:tr h="18325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Graphic Designer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How many graphic designers work freelance vs. salary positions?</a:t>
                      </a:r>
                    </a:p>
                    <a:p>
                      <a:pPr marL="228600" marR="0" indent="-2286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</a:rPr>
                        <a:t>How</a:t>
                      </a:r>
                      <a:r>
                        <a:rPr lang="en-US" sz="1600" baseline="0" dirty="0" smtClean="0">
                          <a:effectLst/>
                        </a:rPr>
                        <a:t> did you begin your career?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228600" marR="0" indent="-2286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</a:rPr>
                        <a:t>What is your average</a:t>
                      </a:r>
                      <a:r>
                        <a:rPr lang="en-US" sz="1600" baseline="0" dirty="0" smtClean="0">
                          <a:effectLst/>
                        </a:rPr>
                        <a:t> work day like?</a:t>
                      </a:r>
                      <a:endParaRPr lang="en-US" sz="1600" dirty="0">
                        <a:effectLst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</a:tr>
              <a:tr h="13686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</a:tr>
              <a:tr h="15649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8" marR="35778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65425" y="147939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65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</TotalTime>
  <Words>172</Words>
  <Application>Microsoft Office PowerPoint</Application>
  <PresentationFormat>On-screen Show (4:3)</PresentationFormat>
  <Paragraphs>115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Career Exploration Interviews</vt:lpstr>
      <vt:lpstr>Tips on Conducting an  Interview</vt:lpstr>
      <vt:lpstr>Tips on Conducting an Interview</vt:lpstr>
      <vt:lpstr>Some Key Interview Tips:</vt:lpstr>
      <vt:lpstr>Interview Theater</vt:lpstr>
      <vt:lpstr>Interviewing Practice </vt:lpstr>
      <vt:lpstr>Career Interviewing Brainstorm</vt:lpstr>
    </vt:vector>
  </TitlesOfParts>
  <Company>Oakland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Exploration Interviews</dc:title>
  <dc:creator>Mound, Shannon</dc:creator>
  <cp:lastModifiedBy>Mound, Shannon</cp:lastModifiedBy>
  <cp:revision>9</cp:revision>
  <dcterms:created xsi:type="dcterms:W3CDTF">2015-09-28T15:43:33Z</dcterms:created>
  <dcterms:modified xsi:type="dcterms:W3CDTF">2016-10-20T13:36:58Z</dcterms:modified>
</cp:coreProperties>
</file>