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8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306" y="1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54CDCBC1-C079-4CCF-A1E6-675A677146E9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0ADE03C-8F07-4F35-9CA6-FF1FC69B0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A5AEE1-17FA-4E41-8138-7B6747A5ADC5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5C417-67AB-422F-9EAA-5F51254617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439D95-089B-4928-9B5E-A7E1D02AC4A4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55DBC9-348E-4A33-8650-F70FAA79DA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994523D-B98F-4151-AA1B-F886BA2C54EB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1EF2BC0-CBC1-43D5-B23A-C3F18DAC13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7338B586-9913-4FED-9974-749BD081E0E3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1799BDC-5DCA-4700-B58E-28186BCED3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7B0B4D-507B-4AE1-BC05-2509B45F1168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0DDF4-99BB-4551-BAA2-97C86DF97C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911312-DAAA-4BBF-9E6A-BB71738AD90D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6B207-F335-4902-A5B4-6F1369FCE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7D9125C6-AC00-4683-90A3-5B8D8BE7263D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477DECE-12E4-4CC3-9398-7C8A806D99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64680B-0441-4F77-864E-690EE58E1B7F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8BBCF-7483-437C-83CA-4F23D044E6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94583D55-A63F-474F-8FD2-B3E729D71CC5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A180C41-48CF-48BF-B02B-DF6CEA3876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3FE3440-2113-4F38-90BD-5C0744E8F24F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CD6DDCE-FBCD-4EE4-836F-536AC2B45D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CA72BA2-4DFB-49B5-A8F8-54D1B15D36AF}" type="datetimeFigureOut">
              <a:rPr lang="en-US" smtClean="0"/>
              <a:pPr>
                <a:defRPr/>
              </a:pPr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B695CBA-8DE4-4C10-8C0B-7DEAE1B6C7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/>
              <a:t>Job Shadow Thank You Notes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End your note with the some of following:</a:t>
            </a:r>
          </a:p>
          <a:p>
            <a:pPr lvl="1"/>
            <a:r>
              <a:rPr lang="en-US" sz="1700" dirty="0" smtClean="0">
                <a:latin typeface="Lucida Calligraphy" pitchFamily="66" charset="0"/>
              </a:rPr>
              <a:t>Sincerely,</a:t>
            </a:r>
          </a:p>
          <a:p>
            <a:pPr lvl="1"/>
            <a:r>
              <a:rPr lang="en-US" sz="1800" b="1" dirty="0" smtClean="0">
                <a:latin typeface="Bradley Hand ITC" pitchFamily="66" charset="0"/>
              </a:rPr>
              <a:t>Thank you for your time and consideration,</a:t>
            </a:r>
            <a:endParaRPr lang="en-US" sz="1700" dirty="0" smtClean="0">
              <a:latin typeface="Lucida Calligraphy" pitchFamily="66" charset="0"/>
            </a:endParaRPr>
          </a:p>
          <a:p>
            <a:pPr lvl="1"/>
            <a:r>
              <a:rPr lang="en-US" sz="2800" dirty="0" smtClean="0">
                <a:latin typeface="Forte" pitchFamily="66" charset="0"/>
              </a:rPr>
              <a:t>Thank you again,</a:t>
            </a:r>
            <a:br>
              <a:rPr lang="en-US" sz="2800" dirty="0" smtClean="0">
                <a:latin typeface="Forte" pitchFamily="66" charset="0"/>
              </a:rPr>
            </a:br>
            <a:endParaRPr lang="en-US" sz="2800" dirty="0" smtClean="0">
              <a:latin typeface="Forte" pitchFamily="66" charset="0"/>
            </a:endParaRPr>
          </a:p>
          <a:p>
            <a:r>
              <a:rPr lang="en-US" dirty="0" smtClean="0"/>
              <a:t>Sign your name</a:t>
            </a:r>
            <a:endParaRPr lang="en-US" dirty="0"/>
          </a:p>
        </p:txBody>
      </p:sp>
      <p:pic>
        <p:nvPicPr>
          <p:cNvPr id="4" name="Picture 3" descr="signature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876800" y="4191000"/>
            <a:ext cx="3200400" cy="21279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Addressing an Envelope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Stamp</a:t>
            </a:r>
          </a:p>
          <a:p>
            <a:pPr lvl="1"/>
            <a:r>
              <a:rPr lang="en-US" dirty="0" smtClean="0"/>
              <a:t>Upper, right-hand corner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Sender’s Information (You)</a:t>
            </a:r>
          </a:p>
          <a:p>
            <a:pPr lvl="1"/>
            <a:r>
              <a:rPr lang="en-US" dirty="0" smtClean="0"/>
              <a:t>Upper, left-hand corner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Recipient Information (Them)</a:t>
            </a:r>
          </a:p>
          <a:p>
            <a:pPr lvl="1"/>
            <a:r>
              <a:rPr lang="en-US" dirty="0" smtClean="0"/>
              <a:t>Bottom center</a:t>
            </a:r>
          </a:p>
          <a:p>
            <a:pPr lvl="2"/>
            <a:r>
              <a:rPr lang="en-US" dirty="0" smtClean="0"/>
              <a:t>Put the Company</a:t>
            </a:r>
          </a:p>
          <a:p>
            <a:pPr lvl="2"/>
            <a:r>
              <a:rPr lang="en-US" dirty="0" smtClean="0"/>
              <a:t>ATTN: Contact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QREBUQBxQREBEUGREVFRUUEhoVFBIQFhEYFxMRFxUZHyggGR8kGhMZHzsgIygpOC0tFSI9NjAqNScrLCkBCQoKDgsOGQ8OGS0kHh4zKTMpNTUsLDU1NTUtNSwvLyw1NTQ1NSwvMy80LiwsNjU1KS01NSksLDU1KS0sLDUqMv/AABEIAK4BIQMBIgACEQEDEQH/xAAcAAEAAgMBAQEAAAAAAAAAAAAABQYDBAcIAQL/xABGEAACAQMBAwYNAgQFAQkBAAABAgMABBESBRMhBiIxQVTTBxQXGCMyNVFhcZOUtDN0JEKBkRU0UsHRFiVTYmRykqLS8Qj/xAAaAQEAAgMBAAAAAAAAAAAAAAAAAwQBAgYF/8QAIxEBAAICAQQBBQAAAAAAAAAAAAECAxEhBBIxQYETIjJhcf/aAAwDAQACEQMRAD8Ak/Bt4NrC/wBmQXm24N/cS75pJGmmDOwuJFBOlwOhR1VN7I8E+x7iBJ47LSHGQDPMSOOOOJPhWz4HNX+AWu5xq03GnV6urxqXGcccZra2VtuKzgeOR5ZfFFtIZCAiRNLJM0ZeMuwx6QlWLNgbv3g5Cr7L5EbElR5ZbJI0RlXAu5pJg7OUWKSBHLI5OOZxPH4VsryC5PkqFt8l9H813zS8zQqHOr0Z3qMmGxgjBqVvbS2kkjXaDXE89wkOjW1rmGITB4zwxHJl16PSkhGwCM53L20ggkW20zyPJHEfR+LxKEgujIpwTGoO8m4hRxHx4kKweRGwd6YxanSEdi+8usErOkISMavS6nkwCmckY45Fbdr4OdgyusdvbFncOQuq6yoRyj68tzMOpXnY41Nz7AstJ8YuGMeiQRq0kZSJI7uN2CKV52iZY1w+rqU56K2dnTWVuVeO4jyY2A/TQGNZXZ3KRqoXSxZScDGOPGgjvIrsjsg+vP3lPIrsjsg+vP3lWm425BGWFxNEhT19Tgaf0+nPR+tH9RfeK125UW4n3DyKrYXBLDSztM8O7Bz6wkiKn4kDpOKCveRXZHZB9efvKeRXZHZB9efvKszcorYa9c8Q3ZAfLgBSX0DJ/wDXzfnw6ayW22oZH3dvIjPjVpB52nAJ4fAMuR1ahnpFBVfIrsjsg+vP3lPIrsjsg+vP3lS8nLOJZXidJfRmZdWEIZ4Yt46gB9Q5o6WUDPDPEZkU25CUEjyIinUOcwGlljMjq3HgVQFj7gKCr+RXZHZB9efvKeRXZHZB9efvKtOy9sx3O8NkdSxuIy3UW3SScOvgJAOOOINb1BSPIrsjsg+vP3lPIrsjsg+vP3lXelBSPIrsjsg+vP3lPIrsjsg+vP3lXelBSPIrsjsg+vP3lPIrsjsg+vP3lXelBSPIrsjsg+vP3lPIrsjsg+vP3lXelBSPIrsjsg+vP3lPIrsjsg+vP3lXelBSPIrsjsg+vP3lPIrsjsg+vP3lXelBSPIrsjsg+vP3lPIrsjsg+vP3lXelBSPIrsjsg+vP3lYZ/BDsZCBLaqCc4G/n4/Aek6fh14NX2tSU+mT4K59xAJAz8R8Orh8MBSPJZsPGRbx4xq/zE/q9ZHpOOOv3deK+nwU7D67ePqH+Ym6+g/qdHVnozVUPhuut6Y0gtnObhVWNZJJdUedIZNQwGI6RnAycHGKwweHW5IUzQWgQrITo1yMgXIUOgYaQWwMnqbPHoq7HQ5p9Ne6Fw8lWw+zp0kf5ifpHHH6nTjjjr6qeSrYfVboeBOBPPk46RjeZyPd0ip/YO3pGso7rlGIbZ5AH0jOFU8YwdRyWxg4Hvx1VAzeESZ5jHsa3WVc83Ktrb3tpHRn4/wBa83NlrhnttPK3g6XJ1ETNI4j4h+W8FmwwCfF0IA1HFxOebgnUMScRgHiPcfdWvyo8Emy4bC6ns7UJJHBcSI2+mOl0hZlbBfBwQDxq4vJIbNztLcxyaG1BVLrGGHqkcc/8+/HHDytB/wAIu9YYHxS5yGOWB8WbIYjpPxqSJ3G0Fo7Z08p/9WXnarn6z/8ANfKiqVlq9V+Bb2FafKf8qWtrZWy7defsW4KG4jhWJJnaUbuFnPNilfUfWPyx8TnS8DbkbBtSgLkLcEKMZYi6l5oyQMno4kVs7L5GyBIfGGjQhbJpV0a3WS2lMqpHJkAAltJ4Hhqx63ANS25OWksKS29yoTQgmZhGGKPObpV/8udbtgDoBxjKqRMbW2fFPcwyxT24kMbLGjok28Qsr64wWB/l6RmsdtyICCFQ6YiSxU+iwHNrK8mrp6y/9D76/K8i2DAQSiNCJUkKKyu8TyTusWNWgBfGODacgg4POwAx3WwrV1uJWuU3croVO8Td28scondVOf5pVDsCf7V9tLS1jM6mSCSRIWSaLhEhWVjLqbJOAwlALZPTx41n2fyPKyRy3bxMY2iOlIdCFYrWaBOaWOGInJJ9yqB0ZrBb8iXjjVIJYzoFkRqiJBmtURBkBuKMI846VODk4xQfi15Jwvb2ybRnEkiktKwdT4y06ElSf5hqRGBxx3C1ms+T0AAhS5DyNFbqTqQySGKdrhp8dZdpix6udWvceD4sFMU4jkVZCCsXNW738k0Eyrq4LGbiZQmeIcceFSNpyPSJ1a3KqElhlUaOISKxFqserPuBOfiRigiodi28c7Qqztu3R9Yt2O4/iEu91JP6oB3S9Q4aScnBrf2Nsy31G/spY5IG306sVBKGXnSsJCeaOLHBUEZwTgYrY2hybaW7S4RoowpQlkjYTyIoOYHcPpZDk+spwCcDPOrJbcnT4lHZ3Uh9GIlDxKELCIqUyrahx0DIOQePVQVxLC3mmWWCSZhdeMTIEtCHCyx+LvvZNOoINedLY4gE+rW0+x7eR7jQ106iFoW0QkoJgqRSyRtpw8mIY0KjIG7Yf6hWc8iG3EMDSRPuiTv3gBuUO+3mYXBAQ8AM4PRnj0VsbM5IGC5e4geMavGyMREO7XEwlImfVz1RgQoAGAfhxDW2Zyigt0lmu5JpGmkmkkJtXTdi3jihnbQASqJoXJOeLdJq3VUdqchTLBBBDKvoklUtJGWzNJpLXihXXEoYMwySPSGraowMHj8ff8aD7SlKBSlKBSlKBSlKBSlKBSlKBSlKBWrN+smfc+M+/h6vx/2z8c7Vakv6ydPqv8c8Rwx1fP8Ap7qDy/ewnW+Rr0G8bSQIdOqXQrpJkNNziDp440kdGrHySEBThiinVGsgURiRIowd1Jbplss5TnscHrzgkbd+QszCcOAWGA59KUa7cl7UkaUHDpbrLdOeGvvCdYkLb0hoZtDne7yS64mVSSbgkA82PHQuTnp7KNRCs6rsbZz3uLnbr6YlyGJkXGtSVeNCDpADAjI93CpbaO3kjjFvyZXSScFkTj8lzxZj7z/+R2weS0ohjS+0xIutjhRGq63LtpjHBenGOrHwqX8dht+GzIwzdGs/89J/piuByY60vbs4jc8+/h0MZZvFe77pj1H4x/Wxyf2ZLDaXDXmveSZbgdUnqY456/61v8rAP8IutGnHilzjScrjxZsaT1j41r7OvHmtbg3PHAOACEAGjJ53/Oa2eVh/7IusYP8ACXPELpB/hm6F6vl1VYxREUiKvO6i1rZJm/l49pSlSIHqvwK+w7T5T/lS1d6pHgV9h2nyn/Klq70ClKUClKUClKUClKUClKUClKUClKUClKUClKUClKUClKUClKUClKUCtWUemTH+l8492RjV8P8Af+tbVak36ydHQ/Tw93EHr+X9eoZDzfsvYr3V+1ts7QJGdy5Uu8Utu0pkkW4ZH5mkKq6FHEkDgeNdL2ByAgsZI5ZGe6nhDCMnCRQ6mZjoQZOcueJY4zV9NoSAAAie4cB/avgtVX9Jcn3mrWfrcmWNV4htSla+eUS9hJOcznSvUP8AcD/c1kTZkMf6uGPx4/8AxFSLWjt6x4f2FfF2UP5j/avP7fek/wBTjW9R+mGWZTazbsKAFPrDC9HDgOP9uvFfjlf7Ju9WrPilz62NWfFm9bHDPyrauoVjt5dBK81snTrxzf8AT0H+tafKwY2RdAjT/CXPDVqx/DNw1fzfPrqWPHKC2t8PH1KUrLV6r8CvsO0+U/5UtXeqR4FfYdp8p/ypau9ApSlApSlApSlApSlApSlApSlApSlApSlApSlApSlApSlApSlApSlArSu5gkivMQqhXJLeqBkdfUePT15xx6t2scsCtgyqrFTlcgHS3vGeg0GudoRjOuWLhpzzhw1ernj15H96/Qvo84EkedWjGR+p/o6enh0VkW0QEFUQEFmHNHBm9Zh8Tnp66+CxjAwI0xpKY0DGg9KdHQfdQ2xDaMZxpliOQxHOHFV9Y9PQK+HaEeMmWHGkN0j1CcBunoJ4VmNlHxBRMHSDzRxC+oD8ur3V98UTOdCZ1a86RnXjGv544Zozto7SvU3MojkGrGnEbhX1lcqoOekj+vurR5UY/wAGud3o0+J3GNHqY8VbGn4e74VNixj4YROGrHMHAN64HDhnPH31FctUA2XeBAABa3QAAwABbvgAUYeOaUpQeq/Ar7DtPlP+VLV3qkeBX2HafKf8qWrvQKUpQKUpQKUpQKUpQKUpQKVBbQ5TiK8W0CxZZIn1STiMkPK6aY00kyMN2TgY6R762bXlJBIwRGZXL7vQ8TxsJDE0gBV1BGURiCeBwevhQSlKiIuVdszIschO83ZVt2+j0pIhDPp0qXxwDEZyMdIziHLS1KCQO+ghnDbiXG6UDXMeZwjGoZc8PjwNBOUqGblREbmO2t9Ts7yoW0sEVo42dwHK6XIKhSAeBPwIrUl5ZBb3xQxg+kjhyJVMmp4BLr3OMlAGwWB4YPDAoLJSoZOV1sVLK7YG7I9FJmRZG0xtEunMoZhgFM5pLyphRsXGpQdxpG7kMrPLvNKGLRqB9Eff15xwyEzSoZeVcBywbKaYWGFcyM0kskYj3WjVq1REaenIbIGOPxuWFqNOqRucAf0pOYDKYsyc30eJFKnXjBHHFBNUqP2PtlblXMKyJokljOtGXJjlaMlSRhgSh6OjPHjUhQKUpQKUpQKUpQKUpQKUpQKhOXHsy9/bXf471N1CcuPZl7+2u/x3oPHFKUoPVfgV9h2nyn/Klq71SPAr7DtPlP8AlS1d6BSlKBSlKBSlKBSlKBSlKCC2gkS3emffh7uLxcMoIjAjWeXG8HqvhpD0/wAo6Ouv23J+2QT2Y8dSR1WRGWGOJmFqwXeW+7QLqzIoOQCdfuNTfKKX00UnjFtCto6SyCVST6ZJIE4hwFDbxgMg8Vr5Y7Pl8YuZTNbTSc6JcxOTbjCyRQEbzGNLqzYwWLA5wFADVtbC2kDzI09tFA0O/t2VVVZLREkhZuBPNQRNzGwQq/EHUXY1pNbxSXG8to4IkiWS6jgxJA+NBO+VlByB1KRqwRxxU9sDYRtopUBiBkd5FSOIrBCWRV0pHqzglS54jJdujNQmzuShDu1jJbI8M0LCGKF1to5kgkDZjL8GZLpTlcY0J04OQ30srWO4jlN2ANUs8MJmiCFrhX1uvDUwbU7DiRxbHDgFxZ2THxl541M80Uscu9jHpIkSLRE/WGWMqy8ch2HXwxQchgqFHkVtS2QPosDNvfS3TYXPBSZtIX+UKOJrBecjBK7mCVGOq8SSMmVVCXTJKyNuZFOcYJB4MH6BwNB+7XkpaQJognWPRho2At0eIWz4Zi4QGQKW0MZNXTx4nJxyWcVzIHtLrTPFIpmLNGJVS0NzEZN2FwAXkPSACvurJecgd5O0wl0q0kLhN3nEAGbmDOriJXAYn/wjpr7fck0k/hmmCO67Tfgh1FLm5WRm4HoVmQHjzvh1BjfYNg8QLXKOHMYWRpYXDzpPLKXAIKMzPdPlcY54AA4VuWXJ+1lSWK0mWT0Ygk3RhGjE0knqRKFRtUjdXV78k/nZXJnEolldS8bz6yN8xZ5IIowweZ2bIRAMg4wcdRzn5LclzafqMshWOKFWzKWMUedIIeRlXp6EAGSffgBqbH5RW8TOsRudMsrtGskQClpL4QzGJgBqUTzjOokgMMcMVYE2zA283c0J3Wd7iVTusZzr4831T046DVci5M28CiJmUXDTQPvSjZYePG6WFSTgZ3RGAekZI6K17Tkg8w8Z8aWcSJG0TskjhwLqO6hd1eTAX0YUogQYY4x1Bahtu39GRPB6UkR+lX0pDaSE487jw4ddbtVDb2wMnxra00KKUiimBMyRFVndo9ISVckmXThtWSFxjoMvLyutE076ZF1+rkMCxywIAx05RuHTzTQTFK/McgYBk4ggEfEEcK/VApSlApSlApSlAqE5cezL39td/jvU3UJy49mXv7a7/Heg8cUpSg9V+BX2HafKf8qWrvVI8CvsO0+U/wCVLV3oFKUoFKUoFKUoFKUoFKUoKtyj5PG4u4udGIZY3juFLYdxHqa3KL/Nh5HJqF/6UuXjPjO4luXWfWwmI8UvJJcpdLwySsaoOo+iAHBjiY5ZWBlkhFtE7yq8DhhCpRlSdW0tcHnRBdJbmkHjwDZwfxZWqveTyzWjwosdxEFFuMXSNIrSyyMOEhZl5qceBYni+FDBc8m9IEsqQT6rm5kkjeQBZ4pHl8XXUwwdGsEIeGckcQM5G5Mt4w0luYoZ2mLgh8ulsdmC30gdYEqq2noOgHprUt7HOy1t57eeNg06qviaSmPU7spET5UKUcLno6RwrJJspy9gPF3WaHxUy+jVowFj0v8AxZOs6AWAAJ1YwQQxNBqrySkS3Mc6neEwcwzQGKSWNJFaUxtCFk1GQZ3gLNhTkMgJzT8l5TvlC2wlka1lkMTqu8SOGFJrbS6HC6oi41BgcgHGSa2uUuzpWaKUxmW9RXEO7gSS2JMiMFlaUExjKDLKykDOMnAr8vsnF3ObWKcxzLdeMs0EY4NEAvi8uA7klRzSWGM50kDIY7fkwNDNcc5RbvFHm4XXFK80zEI6qEjISVVBC80cOgcfwORsksOLhIBpgvkhC6U0SSvE1vKRGoQODGTrQDBwRxzWKLYgNsY7iK5FvHNG9vptId+xFsUZpIN3oKgkgMyA9HUAxuOwRILWEbRVUmEcYdVACq4UZUBcgfIEgdRNBA/9KyvcmW7KlM3Tpli2iR47UQyaDwJVoZD8DgjieGns3kpcQwloOF1GbZ01TJuZpotaysd3EpG8SRlLvqY5XPFRm80oKlByUlSWEhw6R+JFmZjqd4xcmeTHvZpwf6n3Vo7K5HTxyW7XRLbpLJQ0ciDc7mFUli50ZcozKx5jDUJCCBjJvdKCG2jbtc2Y8ZgO8bdOYt+Y3jdXDArMnQ6kA5GOI6a0rTY9yY7Xx9w7w3DynU+p1tzFOkaFwoDsBIoJwOvicZNmpQKUpQKUpQKUpQKUpQKhOXHsy9/bXf471N1CcuPZl7+2u/x3oPHFKUoPVfgV9h2nyn/Klq71SPAr7DtPlP8AlS1d6BSlKBSlKBSlKBSlKBSlKBSlKBSlKBSlKBSlKBSlKBSlKBSlKBSlKBSlKBSlKBSlKBUJy49mXv7a7/HepuoTlx7Mvf213+O9B44pSlB6r8CvsO0+U/5UtXeqR4FfYdp8p/ypau9ApSlApSlApSlApSlApSlApSlApSlApSlApSlApSlApSlApSlApSlApSlApSlApSlAqE5cezL39td/jvU3UJy49mXv7a7/AB3oPHFKUoPVfgV9h2nyn/Klq71SPAr7DtPlP+VLV3oFKUoFKUoFKUoFKUoFKUoFKUoFKUoFKUoFKUoFKUoFKUoFKUoFKUoFKUoFKUoFKUoFQnLj2Ze/trv8d6m6hOXHsy9/bXf470HjilKUHqvwK+w7T5T/AJUtXevPnJzwynY9suzJ7TftbNMhkW50K5M7sSFMZI9bHT1VJ+cwOwH7sd1QdwpXD/OYHYD92O6p5zA7Afux3VB3ClcP85gdgP3Y7qnnMDsB+7HdUHcKVw/zmB2A/djuqecwOwH7sd1QdwpXD/OYHYD92O6p5zA7Afux3VB3ClcP85gdgP3Y7qnnMDsB+7HdUHcKVw/zmB2A/djuqecwOwH7sd1QdwpXD/OYHYD92O6p5zA7Afux3VB3ClcP85gdgP3Y7qnnMDsB+7HdUHcKVw/zmB2A/djuqecwOwH7sd1QdwpXD/OYHYD92O6p5zA7Afux3VB3ClcP85gdgP3Y7qnnMDsB+7HdUHcKVw/zmB2A/djuqecwOwH7sd1QdwpXD/OYHYD92O6p5zA7Afux3VB3ClcP85gdgP3Y7qnnMDsB+7HdUHcKVw/zmB2A/djuqecwOwH7sd1QdwpXD/OYHYD92O6p5zA7Afux3VB3CoTlx7Mvf213+O9cq85gdgP3Y7qtPbP/APQguraa1FkUM8csWrxrOneRlNWN0M41Zxmg4zSr75HLr/vbb/3P/wDSlB//2Q=="/>
          <p:cNvSpPr>
            <a:spLocks noChangeAspect="1" noChangeArrowheads="1"/>
          </p:cNvSpPr>
          <p:nvPr/>
        </p:nvSpPr>
        <p:spPr bwMode="auto">
          <a:xfrm>
            <a:off x="508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04800" y="838200"/>
            <a:ext cx="8229600" cy="4800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1066800"/>
            <a:ext cx="1295400" cy="64633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Stamp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9144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Your Name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1000 Beck Rd.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Wixom,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MI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48393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43200" y="30480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Shadow Business</a:t>
            </a:r>
          </a:p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ATTN: Their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Name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##### Name of St.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City, ST #####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Objective: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will draft informal Thank You notes for Job Shadowing or recognizing those that have helped them in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7B9899"/>
                </a:solidFill>
              </a:rPr>
              <a:t>Who Receives a Thank You Note?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People that have taken time to assist you</a:t>
            </a:r>
          </a:p>
          <a:p>
            <a:pPr lvl="1"/>
            <a:r>
              <a:rPr lang="en-US" dirty="0" smtClean="0"/>
              <a:t>Job interviews</a:t>
            </a:r>
          </a:p>
          <a:p>
            <a:pPr lvl="1"/>
            <a:r>
              <a:rPr lang="en-US" dirty="0" smtClean="0"/>
              <a:t>Scholarship interviews</a:t>
            </a:r>
          </a:p>
          <a:p>
            <a:pPr lvl="1"/>
            <a:r>
              <a:rPr lang="en-US" dirty="0" smtClean="0"/>
              <a:t>Favors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All gifts</a:t>
            </a:r>
          </a:p>
          <a:p>
            <a:pPr lvl="1"/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Presents</a:t>
            </a:r>
          </a:p>
          <a:p>
            <a:pPr lvl="2"/>
            <a:r>
              <a:rPr lang="en-US" dirty="0" smtClean="0"/>
              <a:t>Unless the goodies were opened in front of the giver—then you have the chance to thank them in person. 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4" name="Picture 3" descr="gifrt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15000" y="2209800"/>
            <a:ext cx="2971800" cy="2228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rgbClr val="7B9899"/>
                </a:solidFill>
              </a:rPr>
              <a:t>When Do You Write a Thank You Note?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Write your notes as soon as possible.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Don’t hesitate if you feel you’re late: a late note is always better than no note at all.</a:t>
            </a:r>
            <a:br>
              <a:rPr lang="en-US" smtClean="0"/>
            </a:br>
            <a:endParaRPr lang="en-US" smtClean="0"/>
          </a:p>
          <a:p>
            <a:pPr lvl="1"/>
            <a:r>
              <a:rPr lang="en-US" smtClean="0"/>
              <a:t>Include a short apology for the delay in the note after the initial thanks.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What About E-Mail?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1022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Cards are a way to stand out</a:t>
            </a:r>
          </a:p>
          <a:p>
            <a:pPr lvl="1">
              <a:defRPr/>
            </a:pPr>
            <a:r>
              <a:rPr lang="en-US" dirty="0" smtClean="0"/>
              <a:t>Shows you took time 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Reminder of your skills</a:t>
            </a:r>
            <a:br>
              <a:rPr lang="en-US" dirty="0" smtClean="0"/>
            </a:br>
            <a:endParaRPr lang="en-US" dirty="0" smtClean="0"/>
          </a:p>
          <a:p>
            <a:pPr>
              <a:defRPr/>
            </a:pPr>
            <a:r>
              <a:rPr lang="en-US" dirty="0" smtClean="0"/>
              <a:t>Point out what you forgot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4" name="Picture 3" descr="m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1066800"/>
            <a:ext cx="2652516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Dear </a:t>
            </a:r>
            <a:r>
              <a:rPr lang="en-US" i="1" dirty="0" smtClean="0"/>
              <a:t>(insert name)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Mr. – male</a:t>
            </a:r>
          </a:p>
          <a:p>
            <a:pPr lvl="1"/>
            <a:r>
              <a:rPr lang="en-US" dirty="0" smtClean="0"/>
              <a:t>Ms. – female </a:t>
            </a:r>
          </a:p>
          <a:p>
            <a:pPr lvl="2"/>
            <a:r>
              <a:rPr lang="en-US" dirty="0" smtClean="0"/>
              <a:t>Safest when martial status is unknown</a:t>
            </a:r>
          </a:p>
          <a:p>
            <a:pPr lvl="1"/>
            <a:r>
              <a:rPr lang="en-US" dirty="0" smtClean="0"/>
              <a:t>Mrs. – married female</a:t>
            </a:r>
          </a:p>
          <a:p>
            <a:pPr lvl="2"/>
            <a:r>
              <a:rPr lang="en-US" dirty="0" smtClean="0"/>
              <a:t>Use ONLY if you are sure they are married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Capitalize proper nouns</a:t>
            </a:r>
          </a:p>
          <a:p>
            <a:pPr lvl="2"/>
            <a:r>
              <a:rPr lang="en-US" dirty="0" smtClean="0"/>
              <a:t>This includes first and last names!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sz="2800" dirty="0" smtClean="0">
                <a:latin typeface="Lucida Calligraphy" pitchFamily="66" charset="0"/>
              </a:rPr>
              <a:t>Dear Mrs. Mound,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- Thanks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Start with your gratitude (be specific)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800" dirty="0" smtClean="0">
                <a:latin typeface="Lucida Calligraphy" pitchFamily="66" charset="0"/>
              </a:rPr>
              <a:t>Thank you for taking the time out of your busy day to meet with me about your current job opening. (Job Interview)</a:t>
            </a:r>
          </a:p>
          <a:p>
            <a:pPr lvl="2">
              <a:buNone/>
            </a:pPr>
            <a:endParaRPr lang="en-US" sz="2500" dirty="0" smtClean="0">
              <a:latin typeface="Lucida Calligraphy" pitchFamily="66" charset="0"/>
            </a:endParaRPr>
          </a:p>
          <a:p>
            <a:pPr lvl="1"/>
            <a:r>
              <a:rPr lang="en-US" sz="2800" dirty="0" smtClean="0">
                <a:latin typeface="Forte" pitchFamily="66" charset="0"/>
              </a:rPr>
              <a:t>Thank you for the beautiful heart-shaped necklace. (Gift)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-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Add details</a:t>
            </a:r>
          </a:p>
          <a:p>
            <a:pPr lvl="1"/>
            <a:r>
              <a:rPr lang="en-US" dirty="0" smtClean="0"/>
              <a:t>Best parts of experience</a:t>
            </a:r>
          </a:p>
          <a:p>
            <a:pPr lvl="2"/>
            <a:r>
              <a:rPr lang="en-US" sz="1700" dirty="0" smtClean="0">
                <a:latin typeface="Lucida Calligraphy" pitchFamily="66" charset="0"/>
              </a:rPr>
              <a:t>I particularly enjoyed hearing about…. (Job Interview)</a:t>
            </a:r>
            <a:br>
              <a:rPr lang="en-US" sz="1700" dirty="0" smtClean="0">
                <a:latin typeface="Lucida Calligraphy" pitchFamily="66" charset="0"/>
              </a:rPr>
            </a:br>
            <a:endParaRPr lang="en-US" dirty="0" smtClean="0"/>
          </a:p>
          <a:p>
            <a:pPr lvl="1"/>
            <a:r>
              <a:rPr lang="en-US" dirty="0" smtClean="0"/>
              <a:t>Points you forgot to make </a:t>
            </a:r>
          </a:p>
          <a:p>
            <a:pPr lvl="2"/>
            <a:r>
              <a:rPr lang="en-US" sz="1700" b="1" dirty="0" smtClean="0">
                <a:latin typeface="Bradley Hand ITC" pitchFamily="66" charset="0"/>
              </a:rPr>
              <a:t>During our interview, you spoke of working with children. I enjoy working with children also and have volunteered with our local youth center. (Job Interview)</a:t>
            </a:r>
            <a:r>
              <a:rPr lang="en-US" sz="1700" dirty="0" smtClean="0">
                <a:latin typeface="Lucida Calligraphy" pitchFamily="66" charset="0"/>
              </a:rPr>
              <a:t/>
            </a:r>
            <a:br>
              <a:rPr lang="en-US" sz="1700" dirty="0" smtClean="0">
                <a:latin typeface="Lucida Calligraphy" pitchFamily="66" charset="0"/>
              </a:rPr>
            </a:br>
            <a:endParaRPr lang="en-US" sz="1700" dirty="0" smtClean="0">
              <a:latin typeface="Lucida Calligraphy" pitchFamily="66" charset="0"/>
            </a:endParaRPr>
          </a:p>
          <a:p>
            <a:pPr lvl="1"/>
            <a:r>
              <a:rPr lang="en-US" dirty="0" smtClean="0"/>
              <a:t>How you will use gift</a:t>
            </a:r>
          </a:p>
          <a:p>
            <a:pPr lvl="2"/>
            <a:r>
              <a:rPr lang="en-US" sz="2500" dirty="0" smtClean="0">
                <a:latin typeface="Forte" pitchFamily="66" charset="0"/>
              </a:rPr>
              <a:t>The necklace goes perfectly with a bracelet I have and I can’t wait to wear it! (Gift)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Explain how this experience will effect you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1700" dirty="0" smtClean="0">
                <a:latin typeface="Lucida Calligraphy" pitchFamily="66" charset="0"/>
              </a:rPr>
              <a:t>I hope that I will have the opportunity to work with you in the future. (Job Interview)</a:t>
            </a:r>
            <a:br>
              <a:rPr lang="en-US" sz="1700" dirty="0" smtClean="0">
                <a:latin typeface="Lucida Calligraphy" pitchFamily="66" charset="0"/>
              </a:rPr>
            </a:br>
            <a:endParaRPr lang="en-US" sz="1700" dirty="0" smtClean="0">
              <a:latin typeface="Lucida Calligraphy" pitchFamily="66" charset="0"/>
            </a:endParaRPr>
          </a:p>
          <a:p>
            <a:pPr lvl="1"/>
            <a:r>
              <a:rPr lang="en-US" sz="2400" b="1" dirty="0" smtClean="0">
                <a:latin typeface="Bradley Hand ITC" pitchFamily="66" charset="0"/>
              </a:rPr>
              <a:t>I look forward to hearing more about your company. (Job Interview)</a:t>
            </a:r>
            <a:br>
              <a:rPr lang="en-US" sz="2400" b="1" dirty="0" smtClean="0">
                <a:latin typeface="Bradley Hand ITC" pitchFamily="66" charset="0"/>
              </a:rPr>
            </a:br>
            <a:endParaRPr lang="en-US" sz="2400" b="1" dirty="0" smtClean="0">
              <a:latin typeface="Bradley Hand ITC" pitchFamily="66" charset="0"/>
            </a:endParaRPr>
          </a:p>
          <a:p>
            <a:pPr lvl="1"/>
            <a:r>
              <a:rPr lang="en-US" sz="2800" dirty="0" smtClean="0">
                <a:latin typeface="Forte" pitchFamily="66" charset="0"/>
              </a:rPr>
              <a:t>It was so nice that you thought of me and I cannot thank you enough. (Gift)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167</TotalTime>
  <Words>210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Job Shadow Thank You Notes</vt:lpstr>
      <vt:lpstr>Objective:</vt:lpstr>
      <vt:lpstr>Who Receives a Thank You Note?</vt:lpstr>
      <vt:lpstr>When Do You Write a Thank You Note?</vt:lpstr>
      <vt:lpstr>What About E-Mail?</vt:lpstr>
      <vt:lpstr>Salutation</vt:lpstr>
      <vt:lpstr>Body - Thanks</vt:lpstr>
      <vt:lpstr>Body - Details</vt:lpstr>
      <vt:lpstr>Future Plans</vt:lpstr>
      <vt:lpstr>Salutation</vt:lpstr>
      <vt:lpstr>Addressing an Envelope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Sophomore Seminar: Etiquette</dc:title>
  <dc:creator>Shannon</dc:creator>
  <cp:lastModifiedBy>Mound, Shannon</cp:lastModifiedBy>
  <cp:revision>14</cp:revision>
  <dcterms:created xsi:type="dcterms:W3CDTF">2011-01-10T05:58:13Z</dcterms:created>
  <dcterms:modified xsi:type="dcterms:W3CDTF">2015-09-22T18:57:56Z</dcterms:modified>
</cp:coreProperties>
</file>