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8" r:id="rId4"/>
    <p:sldId id="263" r:id="rId5"/>
    <p:sldId id="259" r:id="rId6"/>
    <p:sldId id="260" r:id="rId7"/>
    <p:sldId id="261"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04B00-3AF0-427A-B8DB-A8E149A1A3B1}" type="datetimeFigureOut">
              <a:rPr lang="en-US" smtClean="0"/>
              <a:t>9/8/2015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DCD79-338E-4E23-A1BC-2A67553D3B32}" type="slidenum">
              <a:rPr lang="en-US" smtClean="0"/>
              <a:t>‹#›</a:t>
            </a:fld>
            <a:endParaRPr lang="en-US"/>
          </a:p>
        </p:txBody>
      </p:sp>
    </p:spTree>
    <p:extLst>
      <p:ext uri="{BB962C8B-B14F-4D97-AF65-F5344CB8AC3E}">
        <p14:creationId xmlns:p14="http://schemas.microsoft.com/office/powerpoint/2010/main" val="315012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DCD79-338E-4E23-A1BC-2A67553D3B32}" type="slidenum">
              <a:rPr lang="en-US" smtClean="0"/>
              <a:t>6</a:t>
            </a:fld>
            <a:endParaRPr lang="en-US"/>
          </a:p>
        </p:txBody>
      </p:sp>
    </p:spTree>
    <p:extLst>
      <p:ext uri="{BB962C8B-B14F-4D97-AF65-F5344CB8AC3E}">
        <p14:creationId xmlns:p14="http://schemas.microsoft.com/office/powerpoint/2010/main" val="131839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2472934-D3EF-422C-A0CF-76D6A0F36099}" type="datetimeFigureOut">
              <a:rPr lang="en-US" smtClean="0"/>
              <a:t>9/8/2015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997665C-EF68-450D-B95D-C5CED8347152}"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472934-D3EF-422C-A0CF-76D6A0F36099}"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7665C-EF68-450D-B95D-C5CED83471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472934-D3EF-422C-A0CF-76D6A0F36099}"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7665C-EF68-450D-B95D-C5CED83471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472934-D3EF-422C-A0CF-76D6A0F36099}"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7665C-EF68-450D-B95D-C5CED8347152}"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472934-D3EF-422C-A0CF-76D6A0F36099}" type="datetimeFigureOut">
              <a:rPr lang="en-US" smtClean="0"/>
              <a:t>9/8/2015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997665C-EF68-450D-B95D-C5CED834715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2472934-D3EF-422C-A0CF-76D6A0F36099}"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7665C-EF68-450D-B95D-C5CED8347152}"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2472934-D3EF-422C-A0CF-76D6A0F36099}"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7665C-EF68-450D-B95D-C5CED8347152}"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472934-D3EF-422C-A0CF-76D6A0F36099}"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7665C-EF68-450D-B95D-C5CED83471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72934-D3EF-422C-A0CF-76D6A0F36099}"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7665C-EF68-450D-B95D-C5CED83471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472934-D3EF-422C-A0CF-76D6A0F36099}"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7665C-EF68-450D-B95D-C5CED8347152}"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472934-D3EF-422C-A0CF-76D6A0F36099}" type="datetimeFigureOut">
              <a:rPr lang="en-US" smtClean="0"/>
              <a:t>9/8/2015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997665C-EF68-450D-B95D-C5CED8347152}"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2472934-D3EF-422C-A0CF-76D6A0F36099}" type="datetimeFigureOut">
              <a:rPr lang="en-US" smtClean="0"/>
              <a:t>9/8/2015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997665C-EF68-450D-B95D-C5CED83471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uact=8&amp;ved=0CAcQjRxqFQoTCN_1iMTk58cCFUoOkgodVrsAvQ&amp;url=http%3A%2F%2Fsidespin.kinja.com%2Fthe-dos-and-donts-of-interviewing-1686500212&amp;psig=AFQjCNH-63mLHxbHsbsZcDRlH_-dX_rp8Q&amp;ust=1441813572923913"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jobsearch.about.com/video/Write-a-Resume-for-Teens.htm#vdTr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fontScale="90000"/>
          </a:bodyPr>
          <a:lstStyle/>
          <a:p>
            <a:r>
              <a:rPr lang="en-US" dirty="0" smtClean="0"/>
              <a:t/>
            </a:r>
            <a:br>
              <a:rPr lang="en-US" dirty="0" smtClean="0"/>
            </a:br>
            <a:r>
              <a:rPr lang="en-US" dirty="0" smtClean="0"/>
              <a:t/>
            </a:r>
            <a:br>
              <a:rPr lang="en-US" dirty="0" smtClean="0"/>
            </a:br>
            <a:r>
              <a:rPr lang="en-US" dirty="0" smtClean="0">
                <a:latin typeface="Aharoni" panose="02010803020104030203" pitchFamily="2" charset="-79"/>
                <a:cs typeface="Aharoni" panose="02010803020104030203" pitchFamily="2" charset="-79"/>
              </a:rPr>
              <a:t>Intro to Resumes </a:t>
            </a:r>
            <a:r>
              <a:rPr lang="en-US" dirty="0" smtClean="0"/>
              <a:t/>
            </a:r>
            <a:br>
              <a:rPr lang="en-US" dirty="0" smtClean="0"/>
            </a:br>
            <a:r>
              <a:rPr lang="en-US" dirty="0" smtClean="0"/>
              <a:t/>
            </a:r>
            <a:br>
              <a:rPr lang="en-US" dirty="0" smtClean="0"/>
            </a:br>
            <a:endParaRPr lang="en-US" dirty="0"/>
          </a:p>
        </p:txBody>
      </p:sp>
      <p:pic>
        <p:nvPicPr>
          <p:cNvPr id="2050" name="Picture 2" descr="http://i.kinja-img.com/gawker-media/image/upload/s--SeTvWkuj--/c_fit,fl_progressive,q_80,w_636/112867028626449374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382" y="2583874"/>
            <a:ext cx="5295899" cy="353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5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18" y="5029200"/>
            <a:ext cx="8229600" cy="884238"/>
          </a:xfrm>
        </p:spPr>
        <p:txBody>
          <a:bodyPr>
            <a:noAutofit/>
          </a:bodyPr>
          <a:lstStyle/>
          <a:p>
            <a:pPr algn="l"/>
            <a:r>
              <a:rPr lang="en-US" sz="2800" dirty="0" smtClean="0">
                <a:solidFill>
                  <a:srgbClr val="0070C0"/>
                </a:solidFill>
              </a:rPr>
              <a:t>If you had to hire a new worker at your place of employment, who would you hire?</a:t>
            </a:r>
            <a:endParaRPr lang="en-US" sz="2800" dirty="0">
              <a:solidFill>
                <a:srgbClr val="0070C0"/>
              </a:solidFill>
            </a:endParaRPr>
          </a:p>
        </p:txBody>
      </p:sp>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 t="22948" r="-3999" b="1994"/>
          <a:stretch/>
        </p:blipFill>
        <p:spPr bwMode="auto">
          <a:xfrm>
            <a:off x="1693718" y="685800"/>
            <a:ext cx="5943600"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77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575" y="3962400"/>
            <a:ext cx="48224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533400" y="648855"/>
            <a:ext cx="4495800" cy="5181600"/>
          </a:xfrm>
        </p:spPr>
        <p:txBody>
          <a:bodyPr>
            <a:normAutofit fontScale="85000" lnSpcReduction="20000"/>
          </a:bodyPr>
          <a:lstStyle/>
          <a:p>
            <a:pPr marL="0" indent="0">
              <a:buNone/>
            </a:pPr>
            <a:r>
              <a:rPr lang="en-US" sz="3600" b="1" dirty="0" smtClean="0">
                <a:solidFill>
                  <a:srgbClr val="0070C0"/>
                </a:solidFill>
              </a:rPr>
              <a:t>You probably made your decision based on attire, right? </a:t>
            </a:r>
          </a:p>
          <a:p>
            <a:pPr marL="0" indent="0">
              <a:buNone/>
            </a:pPr>
            <a:endParaRPr lang="en-US" sz="3600" b="1" dirty="0" smtClean="0">
              <a:solidFill>
                <a:srgbClr val="0070C0"/>
              </a:solidFill>
            </a:endParaRPr>
          </a:p>
          <a:p>
            <a:pPr marL="0" indent="0">
              <a:buNone/>
            </a:pPr>
            <a:r>
              <a:rPr lang="en-US" sz="3200" dirty="0" smtClean="0"/>
              <a:t>How an applicant dresses/presents themself for an interview says a lot, and employers have to make judgments based upon limited information. </a:t>
            </a:r>
          </a:p>
          <a:p>
            <a:endParaRPr lang="en-US" sz="3200" dirty="0" smtClean="0"/>
          </a:p>
          <a:p>
            <a:pPr marL="0" indent="0">
              <a:buNone/>
            </a:pPr>
            <a:r>
              <a:rPr lang="en-US" sz="3200" dirty="0" smtClean="0"/>
              <a:t>This is why it’s important to present yourself in the best way possible in an interview…</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685800"/>
            <a:ext cx="3408218"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18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533400"/>
            <a:ext cx="7772400" cy="5334000"/>
          </a:xfrm>
        </p:spPr>
        <p:txBody>
          <a:bodyPr>
            <a:normAutofit fontScale="85000" lnSpcReduction="20000"/>
          </a:bodyPr>
          <a:lstStyle/>
          <a:p>
            <a:pPr marL="0" indent="0">
              <a:buNone/>
            </a:pPr>
            <a:r>
              <a:rPr lang="en-US" dirty="0" smtClean="0"/>
              <a:t>…</a:t>
            </a:r>
            <a:r>
              <a:rPr lang="en-US" sz="3200" dirty="0" smtClean="0"/>
              <a:t>But before you are even called for an interview, your future employer will be judging you based upon your </a:t>
            </a:r>
            <a:r>
              <a:rPr lang="en-US" sz="5400" b="1" dirty="0" smtClean="0"/>
              <a:t>resume</a:t>
            </a:r>
            <a:r>
              <a:rPr lang="en-US" sz="3200" dirty="0" smtClean="0"/>
              <a:t>.</a:t>
            </a:r>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smtClean="0"/>
          </a:p>
          <a:p>
            <a:endParaRPr lang="en-US" dirty="0" smtClean="0"/>
          </a:p>
          <a:p>
            <a:pPr lvl="2"/>
            <a:r>
              <a:rPr lang="en-US" sz="3200" dirty="0" smtClean="0">
                <a:solidFill>
                  <a:srgbClr val="0070C0"/>
                </a:solidFill>
              </a:rPr>
              <a:t>You are not guaranteed an interview, so make sure your resume makes a good impression!</a:t>
            </a:r>
          </a:p>
          <a:p>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057400"/>
            <a:ext cx="3600450" cy="239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19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731838"/>
          </a:xfrm>
        </p:spPr>
        <p:txBody>
          <a:bodyPr>
            <a:noAutofit/>
          </a:bodyPr>
          <a:lstStyle/>
          <a:p>
            <a:r>
              <a:rPr lang="en-US" sz="3200" b="1" dirty="0" smtClean="0">
                <a:solidFill>
                  <a:srgbClr val="0070C0"/>
                </a:solidFill>
              </a:rPr>
              <a:t>Resumes: Content &amp; Presentation</a:t>
            </a:r>
            <a:endParaRPr lang="en-US" sz="3200" b="1" dirty="0">
              <a:solidFill>
                <a:srgbClr val="0070C0"/>
              </a:solidFill>
            </a:endParaRPr>
          </a:p>
        </p:txBody>
      </p:sp>
      <p:sp>
        <p:nvSpPr>
          <p:cNvPr id="3" name="Content Placeholder 2"/>
          <p:cNvSpPr>
            <a:spLocks noGrp="1"/>
          </p:cNvSpPr>
          <p:nvPr>
            <p:ph sz="quarter" idx="1"/>
          </p:nvPr>
        </p:nvSpPr>
        <p:spPr>
          <a:xfrm>
            <a:off x="609600" y="3657600"/>
            <a:ext cx="7924800" cy="2590800"/>
          </a:xfrm>
        </p:spPr>
        <p:txBody>
          <a:bodyPr>
            <a:normAutofit fontScale="77500" lnSpcReduction="20000"/>
          </a:bodyPr>
          <a:lstStyle/>
          <a:p>
            <a:r>
              <a:rPr lang="en-US" b="1" dirty="0" smtClean="0"/>
              <a:t>The content of the resume is important because it helps the employer decide if you are qualified for the job.</a:t>
            </a:r>
          </a:p>
          <a:p>
            <a:endParaRPr lang="en-US" b="1" dirty="0" smtClean="0"/>
          </a:p>
          <a:p>
            <a:r>
              <a:rPr lang="en-US" b="1" dirty="0" smtClean="0"/>
              <a:t>But the way that information is presented is also very important. The care you take in preparing your resume can either convince the employer to call you in for an interview… or throw your resume into the recycling bin.</a:t>
            </a:r>
          </a:p>
          <a:p>
            <a:endParaRPr lang="en-US" dirty="0" smtClean="0"/>
          </a:p>
          <a:p>
            <a:r>
              <a:rPr lang="en-US" dirty="0">
                <a:hlinkClick r:id="rId2"/>
              </a:rPr>
              <a:t>Resume for Teens 101: </a:t>
            </a:r>
            <a:r>
              <a:rPr lang="en-US" sz="1300" dirty="0"/>
              <a:t>http://jobsearch.about.com/video/Write-a-Resume-for-Teens.htm#vdTrn</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95400"/>
            <a:ext cx="2011402" cy="1995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1295400"/>
            <a:ext cx="5334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The purpose of a resume is to present a “snap shot” of your experience, qualifications, and skills to an employer.</a:t>
            </a:r>
            <a:endParaRPr lang="en-US" sz="2400" b="1" dirty="0" smtClean="0"/>
          </a:p>
        </p:txBody>
      </p:sp>
    </p:spTree>
    <p:extLst>
      <p:ext uri="{BB962C8B-B14F-4D97-AF65-F5344CB8AC3E}">
        <p14:creationId xmlns:p14="http://schemas.microsoft.com/office/powerpoint/2010/main" val="202232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400" dirty="0" smtClean="0">
                <a:solidFill>
                  <a:srgbClr val="0070C0"/>
                </a:solidFill>
              </a:rPr>
              <a:t>Exhibit A: </a:t>
            </a:r>
            <a:r>
              <a:rPr lang="en-US" sz="2400" b="1" i="1" dirty="0" smtClean="0">
                <a:solidFill>
                  <a:srgbClr val="0070C0"/>
                </a:solidFill>
              </a:rPr>
              <a:t>What do you think should be edited in this resume?</a:t>
            </a:r>
            <a:endParaRPr lang="en-US" sz="2400" b="1" dirty="0">
              <a:solidFill>
                <a:srgbClr val="0070C0"/>
              </a:solidFill>
            </a:endParaRPr>
          </a:p>
        </p:txBody>
      </p:sp>
      <p:pic>
        <p:nvPicPr>
          <p:cNvPr id="9" name="Picture 8" descr="Poor Example Resume [Compatibility Mode] - Microsoft Word"/>
          <p:cNvPicPr>
            <a:picLocks noChangeAspect="1"/>
          </p:cNvPicPr>
          <p:nvPr/>
        </p:nvPicPr>
        <p:blipFill rotWithShape="1">
          <a:blip r:embed="rId3">
            <a:extLst>
              <a:ext uri="{28A0092B-C50C-407E-A947-70E740481C1C}">
                <a14:useLocalDpi xmlns:a14="http://schemas.microsoft.com/office/drawing/2010/main" val="0"/>
              </a:ext>
            </a:extLst>
          </a:blip>
          <a:srcRect l="18725" t="21031" r="19543" b="8664"/>
          <a:stretch/>
        </p:blipFill>
        <p:spPr>
          <a:xfrm>
            <a:off x="423408" y="748145"/>
            <a:ext cx="6723468" cy="5908502"/>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267200"/>
            <a:ext cx="199310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07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3481" t="19341" r="13597" b="9702"/>
          <a:stretch/>
        </p:blipFill>
        <p:spPr bwMode="auto">
          <a:xfrm>
            <a:off x="1066800" y="76200"/>
            <a:ext cx="7955280" cy="665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1806742"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335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43800" cy="708660"/>
          </a:xfrm>
        </p:spPr>
        <p:txBody>
          <a:bodyPr>
            <a:normAutofit/>
          </a:bodyPr>
          <a:lstStyle/>
          <a:p>
            <a:r>
              <a:rPr lang="en-US" sz="3200" dirty="0">
                <a:solidFill>
                  <a:srgbClr val="0070C0"/>
                </a:solidFill>
              </a:rPr>
              <a:t>Exhibit </a:t>
            </a:r>
            <a:r>
              <a:rPr lang="en-US" sz="3200" dirty="0" smtClean="0">
                <a:solidFill>
                  <a:srgbClr val="0070C0"/>
                </a:solidFill>
              </a:rPr>
              <a:t>B: </a:t>
            </a:r>
            <a:r>
              <a:rPr lang="en-US" sz="3200" b="1" i="1" dirty="0" smtClean="0">
                <a:solidFill>
                  <a:srgbClr val="0070C0"/>
                </a:solidFill>
              </a:rPr>
              <a:t>What has improved?</a:t>
            </a:r>
            <a:endParaRPr lang="en-US" sz="3200" b="1" dirty="0"/>
          </a:p>
        </p:txBody>
      </p:sp>
      <p:pic>
        <p:nvPicPr>
          <p:cNvPr id="5" name="Picture 4" descr="Good Example Resume [Compatibility Mode] - Microsoft Word"/>
          <p:cNvPicPr>
            <a:picLocks noChangeAspect="1"/>
          </p:cNvPicPr>
          <p:nvPr/>
        </p:nvPicPr>
        <p:blipFill rotWithShape="1">
          <a:blip r:embed="rId2">
            <a:extLst>
              <a:ext uri="{28A0092B-C50C-407E-A947-70E740481C1C}">
                <a14:useLocalDpi xmlns:a14="http://schemas.microsoft.com/office/drawing/2010/main" val="0"/>
              </a:ext>
            </a:extLst>
          </a:blip>
          <a:srcRect l="19369" t="18108" r="21943" b="7887"/>
          <a:stretch/>
        </p:blipFill>
        <p:spPr>
          <a:xfrm>
            <a:off x="2770059" y="762000"/>
            <a:ext cx="6095885" cy="5931131"/>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4" y="3097415"/>
            <a:ext cx="2492121"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44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Working on your Resume</a:t>
            </a:r>
            <a:endParaRPr lang="en-US" dirty="0"/>
          </a:p>
        </p:txBody>
      </p:sp>
      <p:sp>
        <p:nvSpPr>
          <p:cNvPr id="3" name="Content Placeholder 2"/>
          <p:cNvSpPr>
            <a:spLocks noGrp="1"/>
          </p:cNvSpPr>
          <p:nvPr>
            <p:ph sz="quarter" idx="1"/>
          </p:nvPr>
        </p:nvSpPr>
        <p:spPr/>
        <p:txBody>
          <a:bodyPr>
            <a:normAutofit/>
          </a:bodyPr>
          <a:lstStyle/>
          <a:p>
            <a:r>
              <a:rPr lang="en-US" b="1" dirty="0" smtClean="0"/>
              <a:t>Choose the appropriate resume template and fill in with your information</a:t>
            </a:r>
          </a:p>
          <a:p>
            <a:pPr marL="457200" lvl="1" indent="0">
              <a:buNone/>
            </a:pPr>
            <a:endParaRPr lang="en-US" b="1" dirty="0" smtClean="0"/>
          </a:p>
          <a:p>
            <a:r>
              <a:rPr lang="en-US" b="1" dirty="0" smtClean="0"/>
              <a:t>Use the Resume Vocab &amp; Tips handout to help improve language</a:t>
            </a:r>
          </a:p>
          <a:p>
            <a:endParaRPr lang="en-US" b="1" dirty="0" smtClean="0"/>
          </a:p>
          <a:p>
            <a:r>
              <a:rPr lang="en-US" b="1" dirty="0" smtClean="0"/>
              <a:t>Be sure to proofread your resume. Afterwards, have </a:t>
            </a:r>
            <a:r>
              <a:rPr lang="en-US" b="1" u="sng" dirty="0" smtClean="0"/>
              <a:t>at least</a:t>
            </a:r>
            <a:r>
              <a:rPr lang="en-US" b="1" dirty="0" smtClean="0"/>
              <a:t> one other pair of eyes look it over. (Mrs. Mound is in room D123.)</a:t>
            </a:r>
            <a:endParaRPr lang="en-US" b="1" dirty="0"/>
          </a:p>
        </p:txBody>
      </p:sp>
    </p:spTree>
    <p:extLst>
      <p:ext uri="{BB962C8B-B14F-4D97-AF65-F5344CB8AC3E}">
        <p14:creationId xmlns:p14="http://schemas.microsoft.com/office/powerpoint/2010/main" val="1125815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279</TotalTime>
  <Words>289</Words>
  <Application>Microsoft Office PowerPoint</Application>
  <PresentationFormat>On-screen Show (4:3)</PresentationFormat>
  <Paragraphs>33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Equity</vt:lpstr>
      <vt:lpstr>  Intro to Resumes   </vt:lpstr>
      <vt:lpstr>If you had to hire a new worker at your place of employment, who would you hire?</vt:lpstr>
      <vt:lpstr>PowerPoint Presentation</vt:lpstr>
      <vt:lpstr>PowerPoint Presentation</vt:lpstr>
      <vt:lpstr>Resumes: Content &amp; Presentation</vt:lpstr>
      <vt:lpstr>Exhibit A: What do you think should be edited in this resume?</vt:lpstr>
      <vt:lpstr>PowerPoint Presentation</vt:lpstr>
      <vt:lpstr>Exhibit B: What has improved?</vt:lpstr>
      <vt:lpstr>Working on your Resume</vt:lpstr>
    </vt:vector>
  </TitlesOfParts>
  <Company>Oakland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Resume's</dc:title>
  <dc:creator>Mound, Shannon</dc:creator>
  <cp:lastModifiedBy>Mound, Shannon</cp:lastModifiedBy>
  <cp:revision>14</cp:revision>
  <dcterms:created xsi:type="dcterms:W3CDTF">2015-09-08T12:40:56Z</dcterms:created>
  <dcterms:modified xsi:type="dcterms:W3CDTF">2015-09-08T17:20:20Z</dcterms:modified>
</cp:coreProperties>
</file>