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1FBF8B-F075-4334-B728-F4FF0ED40D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8CA825-85FE-4A24-8087-CFF651964B18}" type="datetimeFigureOut">
              <a:rPr lang="en-US" smtClean="0"/>
              <a:t>1/25/2016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didcareer.com/view_video.php?viewkey=9d0cd2256a219de0fe0f&amp;shared=Princet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Cover Letters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2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Proofread your </a:t>
            </a:r>
            <a:r>
              <a:rPr lang="en-US" dirty="0" smtClean="0"/>
              <a:t>letters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86400"/>
          </a:xfrm>
        </p:spPr>
        <p:txBody>
          <a:bodyPr>
            <a:noAutofit/>
          </a:bodyPr>
          <a:lstStyle/>
          <a:p>
            <a:r>
              <a:rPr lang="en-US" sz="2400" b="1" dirty="0"/>
              <a:t>Search for issues.</a:t>
            </a:r>
            <a:r>
              <a:rPr lang="en-US" sz="2400" dirty="0"/>
              <a:t> Read your letters </a:t>
            </a:r>
            <a:r>
              <a:rPr lang="en-US" sz="2400" b="1" dirty="0">
                <a:solidFill>
                  <a:srgbClr val="FF0000"/>
                </a:solidFill>
              </a:rPr>
              <a:t>out loud </a:t>
            </a:r>
            <a:r>
              <a:rPr lang="en-US" sz="2400" dirty="0"/>
              <a:t>to catch any typos or awkward phrasing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Scan for detail.</a:t>
            </a:r>
            <a:r>
              <a:rPr lang="en-US" sz="2400" dirty="0"/>
              <a:t> Double-check that you have not left in details pertaining to another position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Strive for eloquence.</a:t>
            </a:r>
            <a:r>
              <a:rPr lang="en-US" sz="2400" dirty="0"/>
              <a:t> A cover letter is often the first piece of written text that an employer receives from you, so make the effort to put forth your </a:t>
            </a:r>
            <a:r>
              <a:rPr lang="en-US" sz="2400" b="1" dirty="0">
                <a:solidFill>
                  <a:srgbClr val="FF0000"/>
                </a:solidFill>
              </a:rPr>
              <a:t>best writing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Let </a:t>
            </a:r>
            <a:r>
              <a:rPr lang="en-US" sz="2400" b="1" dirty="0" smtClean="0"/>
              <a:t>a teacher/counselor help.</a:t>
            </a:r>
            <a:r>
              <a:rPr lang="en-US" sz="2400" b="1" dirty="0"/>
              <a:t> </a:t>
            </a:r>
            <a:r>
              <a:rPr lang="en-US" sz="2400" dirty="0"/>
              <a:t>Make an appointment to have your letter </a:t>
            </a:r>
            <a:r>
              <a:rPr lang="en-US" sz="2400" b="1" dirty="0">
                <a:solidFill>
                  <a:srgbClr val="FF0000"/>
                </a:solidFill>
              </a:rPr>
              <a:t>critiqued</a:t>
            </a:r>
            <a:r>
              <a:rPr lang="en-US" sz="2400" dirty="0"/>
              <a:t> by </a:t>
            </a:r>
            <a:r>
              <a:rPr lang="en-US" sz="2400" dirty="0" smtClean="0"/>
              <a:t>an experienced adult.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27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your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Create a </a:t>
            </a:r>
            <a:r>
              <a:rPr lang="en-US" sz="2400" b="1" dirty="0">
                <a:solidFill>
                  <a:srgbClr val="FF0000"/>
                </a:solidFill>
              </a:rPr>
              <a:t>file </a:t>
            </a:r>
            <a:r>
              <a:rPr lang="en-US" sz="2400" dirty="0"/>
              <a:t>that holds copies of all your cover letters, and make notes outlining further correspondence between you and the employer.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can be confusing and embarrassing to receive a reply from an organization (particularly a request for an interview) and not be certain of what you sent them.</a:t>
            </a:r>
          </a:p>
        </p:txBody>
      </p:sp>
    </p:spTree>
    <p:extLst>
      <p:ext uri="{BB962C8B-B14F-4D97-AF65-F5344CB8AC3E}">
        <p14:creationId xmlns:p14="http://schemas.microsoft.com/office/powerpoint/2010/main" val="421902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Cover Letter?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cover letter is a </a:t>
            </a:r>
            <a:r>
              <a:rPr lang="en-US" sz="2800" b="1" dirty="0" smtClean="0">
                <a:solidFill>
                  <a:srgbClr val="FF0000"/>
                </a:solidFill>
              </a:rPr>
              <a:t>supplement to your resume</a:t>
            </a:r>
          </a:p>
          <a:p>
            <a:pPr lvl="1"/>
            <a:r>
              <a:rPr lang="en-US" sz="2800" dirty="0" smtClean="0"/>
              <a:t>When </a:t>
            </a:r>
            <a:r>
              <a:rPr lang="en-US" sz="2800" dirty="0"/>
              <a:t>you send a </a:t>
            </a:r>
            <a:r>
              <a:rPr lang="en-US" sz="2800" dirty="0" smtClean="0"/>
              <a:t>resume </a:t>
            </a:r>
            <a:r>
              <a:rPr lang="en-US" sz="2800" dirty="0"/>
              <a:t>to a potential employer, you will almost always want to send an accompanying cover letter. 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r>
              <a:rPr lang="en-US" dirty="0" smtClean="0">
                <a:hlinkClick r:id="rId2"/>
              </a:rPr>
              <a:t>Video overview: </a:t>
            </a:r>
            <a:r>
              <a:rPr lang="en-US" sz="2400" dirty="0" smtClean="0">
                <a:hlinkClick r:id="rId2"/>
              </a:rPr>
              <a:t>https://www.candidcareer.com/view_video.php?viewkey=9d0cd2256a219de0fe0f&amp;shared=Princeton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2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A good cover letter will communicate…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Interest</a:t>
            </a:r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otivation </a:t>
            </a:r>
          </a:p>
          <a:p>
            <a:pPr lvl="1"/>
            <a:r>
              <a:rPr lang="en-US" sz="3200" dirty="0" smtClean="0"/>
              <a:t>Self-confidence 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Some understanding of the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5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Adhere to business standards for letters and email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/>
              <a:t>Be </a:t>
            </a:r>
            <a:r>
              <a:rPr lang="en-US" sz="3600" b="1" dirty="0"/>
              <a:t>concise.</a:t>
            </a:r>
            <a:r>
              <a:rPr lang="en-US" sz="3600" dirty="0"/>
              <a:t> </a:t>
            </a:r>
            <a:endParaRPr lang="en-US" sz="3600" dirty="0" smtClean="0"/>
          </a:p>
          <a:p>
            <a:pPr marL="0" indent="0">
              <a:buNone/>
            </a:pPr>
            <a:r>
              <a:rPr lang="en-US" sz="3200" dirty="0" smtClean="0"/>
              <a:t>Your </a:t>
            </a:r>
            <a:r>
              <a:rPr lang="en-US" sz="3200" dirty="0"/>
              <a:t>cover letter should be </a:t>
            </a:r>
            <a:r>
              <a:rPr lang="en-US" sz="3200" b="1" dirty="0">
                <a:solidFill>
                  <a:srgbClr val="FF0000"/>
                </a:solidFill>
              </a:rPr>
              <a:t>one page </a:t>
            </a:r>
            <a:r>
              <a:rPr lang="en-US" sz="3200" dirty="0"/>
              <a:t>and follow </a:t>
            </a:r>
            <a:r>
              <a:rPr lang="en-US" sz="3200" b="1" dirty="0">
                <a:solidFill>
                  <a:srgbClr val="FF0000"/>
                </a:solidFill>
              </a:rPr>
              <a:t>business-letter format</a:t>
            </a:r>
            <a:r>
              <a:rPr lang="en-US" sz="3200" dirty="0"/>
              <a:t>, which generally includes </a:t>
            </a:r>
            <a:r>
              <a:rPr lang="en-US" sz="3200" b="1" dirty="0">
                <a:solidFill>
                  <a:srgbClr val="FF0000"/>
                </a:solidFill>
              </a:rPr>
              <a:t>1" margins</a:t>
            </a:r>
            <a:r>
              <a:rPr lang="en-US" sz="3200" dirty="0"/>
              <a:t>, a standard font between 10–12 point and correct grammar and spelling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737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Adhere to business standards for letters and email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2. Address </a:t>
            </a:r>
            <a:r>
              <a:rPr lang="en-US" sz="3200" b="1" dirty="0"/>
              <a:t>to impress.</a:t>
            </a:r>
            <a:r>
              <a:rPr lang="en-US" sz="3200" dirty="0"/>
              <a:t> 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For </a:t>
            </a:r>
            <a:r>
              <a:rPr lang="en-US" sz="3200" dirty="0"/>
              <a:t>hard copies, print letters on good quality paper that </a:t>
            </a:r>
            <a:r>
              <a:rPr lang="en-US" sz="3200" b="1" dirty="0">
                <a:solidFill>
                  <a:srgbClr val="FF0000"/>
                </a:solidFill>
              </a:rPr>
              <a:t>matches your resume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For </a:t>
            </a:r>
            <a:r>
              <a:rPr lang="en-US" sz="3200" dirty="0"/>
              <a:t>email, use an appropriate </a:t>
            </a:r>
            <a:r>
              <a:rPr lang="en-US" sz="3200" b="1" dirty="0">
                <a:solidFill>
                  <a:srgbClr val="FF0000"/>
                </a:solidFill>
              </a:rPr>
              <a:t>subject line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30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Adhere to business standards for letters and email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3. Know </a:t>
            </a:r>
            <a:r>
              <a:rPr lang="en-US" sz="3200" b="1" dirty="0"/>
              <a:t>email etiquette.</a:t>
            </a:r>
            <a:r>
              <a:rPr lang="en-US" sz="3200" dirty="0"/>
              <a:t> </a:t>
            </a:r>
            <a:endParaRPr lang="en-US" sz="3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email applications, you can </a:t>
            </a:r>
            <a:r>
              <a:rPr lang="en-US" sz="2400" dirty="0" smtClean="0"/>
              <a:t>either…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a.) Write </a:t>
            </a:r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brief email </a:t>
            </a:r>
            <a:r>
              <a:rPr lang="en-US" sz="2400" dirty="0"/>
              <a:t>that introduces your full, </a:t>
            </a:r>
            <a:r>
              <a:rPr lang="en-US" sz="2400" dirty="0" smtClean="0"/>
              <a:t>	attached </a:t>
            </a:r>
            <a:r>
              <a:rPr lang="en-US" sz="2400" dirty="0"/>
              <a:t>cover letter and </a:t>
            </a:r>
            <a:r>
              <a:rPr lang="en-US" sz="2400" dirty="0" smtClean="0"/>
              <a:t>resume </a:t>
            </a:r>
          </a:p>
          <a:p>
            <a:pPr marL="0" indent="0">
              <a:buNone/>
            </a:pPr>
            <a:r>
              <a:rPr lang="en-US" sz="2800" b="1" dirty="0" smtClean="0"/>
              <a:t>or</a:t>
            </a:r>
          </a:p>
          <a:p>
            <a:pPr marL="0" indent="0">
              <a:buNone/>
            </a:pPr>
            <a:r>
              <a:rPr lang="en-US" sz="2400" dirty="0" smtClean="0"/>
              <a:t>	b.) Write </a:t>
            </a:r>
            <a:r>
              <a:rPr lang="en-US" sz="2400" dirty="0"/>
              <a:t>a modified </a:t>
            </a:r>
            <a:r>
              <a:rPr lang="en-US" sz="2400" b="1" dirty="0">
                <a:solidFill>
                  <a:srgbClr val="FF0000"/>
                </a:solidFill>
              </a:rPr>
              <a:t>cover letter </a:t>
            </a:r>
            <a:r>
              <a:rPr lang="en-US" sz="2400" dirty="0"/>
              <a:t>as the body of the </a:t>
            </a:r>
            <a:r>
              <a:rPr lang="en-US" sz="2400" dirty="0" smtClean="0"/>
              <a:t>	email</a:t>
            </a:r>
            <a:r>
              <a:rPr lang="en-US" sz="2400" dirty="0"/>
              <a:t>, with only the resume </a:t>
            </a:r>
            <a:r>
              <a:rPr lang="en-US" sz="2400" dirty="0" smtClean="0"/>
              <a:t>attached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Address </a:t>
            </a:r>
            <a:r>
              <a:rPr lang="en-US" sz="3300" dirty="0"/>
              <a:t>your letter to a specific person, if </a:t>
            </a:r>
            <a:r>
              <a:rPr lang="en-US" sz="3300" dirty="0" smtClean="0"/>
              <a:t>possible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Look for the name of the </a:t>
            </a:r>
            <a:r>
              <a:rPr lang="en-US" sz="3000" b="1" dirty="0" smtClean="0">
                <a:solidFill>
                  <a:srgbClr val="FF0000"/>
                </a:solidFill>
              </a:rPr>
              <a:t>contact person </a:t>
            </a:r>
            <a:r>
              <a:rPr lang="en-US" sz="3000" dirty="0" smtClean="0"/>
              <a:t>on the job posting. You </a:t>
            </a:r>
            <a:r>
              <a:rPr lang="en-US" sz="3000" dirty="0"/>
              <a:t>can </a:t>
            </a:r>
            <a:r>
              <a:rPr lang="en-US" sz="3000" dirty="0" smtClean="0"/>
              <a:t>also call </a:t>
            </a:r>
            <a:r>
              <a:rPr lang="en-US" sz="3000" dirty="0"/>
              <a:t>organizations directly and ask for the name of the appropriate contact. </a:t>
            </a:r>
            <a:endParaRPr lang="en-US" sz="3000" dirty="0" smtClean="0"/>
          </a:p>
          <a:p>
            <a:endParaRPr lang="en-US" sz="3000" dirty="0" smtClean="0"/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a name is not available, use </a:t>
            </a:r>
            <a:r>
              <a:rPr lang="en-US" sz="2400" b="1" dirty="0">
                <a:solidFill>
                  <a:srgbClr val="FF0000"/>
                </a:solidFill>
              </a:rPr>
              <a:t>“Hiring Manager” </a:t>
            </a:r>
            <a:r>
              <a:rPr lang="en-US" sz="2400" dirty="0"/>
              <a:t>or “Internship Coordinator” in lieu of “To Whom It May Concern” or “Sir/Madam.” </a:t>
            </a:r>
          </a:p>
        </p:txBody>
      </p:sp>
    </p:spTree>
    <p:extLst>
      <p:ext uri="{BB962C8B-B14F-4D97-AF65-F5344CB8AC3E}">
        <p14:creationId xmlns:p14="http://schemas.microsoft.com/office/powerpoint/2010/main" val="83166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Tailor your letter to each position or organization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Show strengths.</a:t>
            </a:r>
            <a:r>
              <a:rPr lang="en-US" sz="2400" dirty="0"/>
              <a:t> Make clear reference to the </a:t>
            </a:r>
            <a:r>
              <a:rPr lang="en-US" sz="2400" b="1" dirty="0">
                <a:solidFill>
                  <a:srgbClr val="FF0000"/>
                </a:solidFill>
              </a:rPr>
              <a:t>skills or experience </a:t>
            </a:r>
            <a:r>
              <a:rPr lang="en-US" sz="2400" dirty="0"/>
              <a:t>the organization is seeking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Demonstrate </a:t>
            </a:r>
            <a:r>
              <a:rPr lang="en-US" sz="2400" b="1" dirty="0">
                <a:solidFill>
                  <a:srgbClr val="FF0000"/>
                </a:solidFill>
              </a:rPr>
              <a:t>enthusiasm</a:t>
            </a:r>
            <a:r>
              <a:rPr lang="en-US" sz="2400" b="1" dirty="0"/>
              <a:t>.</a:t>
            </a:r>
            <a:r>
              <a:rPr lang="en-US" sz="2400" dirty="0"/>
              <a:t> Mention the aspects of the organization that appeal to you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Be sincere.</a:t>
            </a:r>
            <a:r>
              <a:rPr lang="en-US" sz="2400" dirty="0"/>
              <a:t> Avoid </a:t>
            </a:r>
            <a:r>
              <a:rPr lang="en-US" sz="2400" b="1" dirty="0">
                <a:solidFill>
                  <a:srgbClr val="FF0000"/>
                </a:solidFill>
              </a:rPr>
              <a:t>generic </a:t>
            </a:r>
            <a:r>
              <a:rPr lang="en-US" sz="2400" b="1" dirty="0" smtClean="0">
                <a:solidFill>
                  <a:srgbClr val="FF0000"/>
                </a:solidFill>
              </a:rPr>
              <a:t>expressions </a:t>
            </a:r>
            <a:r>
              <a:rPr lang="en-US" sz="2400" dirty="0"/>
              <a:t>in talking about your interest or qualifications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Sell yourself.</a:t>
            </a:r>
            <a:r>
              <a:rPr lang="en-US" sz="2400" dirty="0"/>
              <a:t> Focus more on what </a:t>
            </a:r>
            <a:r>
              <a:rPr lang="en-US" sz="2400" b="1" dirty="0">
                <a:solidFill>
                  <a:srgbClr val="FF0000"/>
                </a:solidFill>
              </a:rPr>
              <a:t>you have to offer</a:t>
            </a:r>
            <a:r>
              <a:rPr lang="en-US" sz="2400" dirty="0"/>
              <a:t>, rather than what they have to offer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6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610600" cy="503238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Allow your personality to come through in your </a:t>
            </a:r>
            <a:r>
              <a:rPr lang="en-US" sz="3100" dirty="0" smtClean="0"/>
              <a:t>writing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Keep your language and tone </a:t>
            </a:r>
            <a:r>
              <a:rPr lang="en-US" sz="3200" b="1" dirty="0">
                <a:solidFill>
                  <a:srgbClr val="FF0000"/>
                </a:solidFill>
              </a:rPr>
              <a:t>professional</a:t>
            </a:r>
            <a:r>
              <a:rPr lang="en-US" sz="3200" dirty="0"/>
              <a:t>, but don’t write in a way that seems unnatural. </a:t>
            </a:r>
            <a:endParaRPr lang="en-US" sz="3200" dirty="0" smtClean="0"/>
          </a:p>
          <a:p>
            <a:pPr lvl="1"/>
            <a:r>
              <a:rPr lang="en-US" sz="3200" dirty="0" smtClean="0"/>
              <a:t>This </a:t>
            </a:r>
            <a:r>
              <a:rPr lang="en-US" sz="3200" dirty="0"/>
              <a:t>will make it harder for an employer to gauge your interest and enthusiasm. </a:t>
            </a:r>
            <a:endParaRPr lang="en-US" sz="32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You </a:t>
            </a:r>
            <a:r>
              <a:rPr lang="en-US" sz="2800" dirty="0"/>
              <a:t>should, however, </a:t>
            </a:r>
            <a:r>
              <a:rPr lang="en-US" sz="2800" b="1" dirty="0"/>
              <a:t>be</a:t>
            </a:r>
            <a:r>
              <a:rPr lang="en-US" sz="2800" b="1" dirty="0">
                <a:solidFill>
                  <a:srgbClr val="FF0000"/>
                </a:solidFill>
              </a:rPr>
              <a:t> concise</a:t>
            </a:r>
            <a:r>
              <a:rPr lang="en-US" sz="28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02232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</TotalTime>
  <Words>249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Intro to Cover Letters</vt:lpstr>
      <vt:lpstr>What is a Cover Letter?</vt:lpstr>
      <vt:lpstr>PowerPoint Presentation</vt:lpstr>
      <vt:lpstr>Adhere to business standards for letters and email </vt:lpstr>
      <vt:lpstr>Adhere to business standards for letters and email </vt:lpstr>
      <vt:lpstr>Adhere to business standards for letters and email </vt:lpstr>
      <vt:lpstr>Address your letter to a specific person, if possible </vt:lpstr>
      <vt:lpstr>Tailor your letter to each position or organization </vt:lpstr>
      <vt:lpstr>Allow your personality to come through in your writing </vt:lpstr>
      <vt:lpstr>Proofread your letters </vt:lpstr>
      <vt:lpstr>Keep track of your letters</vt:lpstr>
    </vt:vector>
  </TitlesOfParts>
  <Company>Oakland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Cover Letters</dc:title>
  <dc:creator>Mound, Shannon</dc:creator>
  <cp:lastModifiedBy>Mound, Shannon</cp:lastModifiedBy>
  <cp:revision>5</cp:revision>
  <dcterms:created xsi:type="dcterms:W3CDTF">2016-01-25T17:17:05Z</dcterms:created>
  <dcterms:modified xsi:type="dcterms:W3CDTF">2016-01-25T17:50:02Z</dcterms:modified>
</cp:coreProperties>
</file>